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51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493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35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7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058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46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3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28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64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74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2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ACF09-DE8A-4FC1-AD52-B3242E001CD5}" type="datetimeFigureOut">
              <a:rPr lang="es-ES" smtClean="0"/>
              <a:t>23/05/2019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9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305504" y="152170"/>
            <a:ext cx="50344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Triángulo:</a:t>
            </a:r>
          </a:p>
          <a:p>
            <a:r>
              <a:rPr lang="es-ES" sz="2000" dirty="0" smtClean="0"/>
              <a:t>Polígono de solo tres lados</a:t>
            </a:r>
          </a:p>
          <a:p>
            <a:r>
              <a:rPr lang="es-ES" sz="2000" dirty="0" smtClean="0"/>
              <a:t>La suma de sus ángulos interiores mide 180º</a:t>
            </a:r>
            <a:endParaRPr lang="es-ES" sz="20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443655" y="1860331"/>
            <a:ext cx="10406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ejemplos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7956331" y="1860331"/>
            <a:ext cx="16410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contraejemplos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93684" y="2822028"/>
            <a:ext cx="1885038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Solo tres lados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Polígono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Tres ángulos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Tres vértices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suma de los ángulos interiores…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888827" y="2822027"/>
            <a:ext cx="2278923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irrelevantes: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Isósceles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Escaleno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Equilátero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Rectángulo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Obtusángulo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Acutángulos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Posición relativa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Superficie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mtClean="0"/>
              <a:t>Altura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mtClean="0"/>
              <a:t>Longitud </a:t>
            </a:r>
            <a:r>
              <a:rPr lang="es-ES" dirty="0" smtClean="0"/>
              <a:t>de cada lado</a:t>
            </a:r>
            <a:endParaRPr lang="es-E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155271" y="2903114"/>
            <a:ext cx="446164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incorrectos: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Más de tres lados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Línea poligonal abierta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Curvo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suma de sus ángulos interiores es mayor de 180º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cxnSp>
        <p:nvCxnSpPr>
          <p:cNvPr id="20" name="Conector recto 19"/>
          <p:cNvCxnSpPr>
            <a:endCxn id="14" idx="0"/>
          </p:cNvCxnSpPr>
          <p:nvPr/>
        </p:nvCxnSpPr>
        <p:spPr>
          <a:xfrm flipH="1">
            <a:off x="2963990" y="1198179"/>
            <a:ext cx="2569707" cy="662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endCxn id="15" idx="0"/>
          </p:cNvCxnSpPr>
          <p:nvPr/>
        </p:nvCxnSpPr>
        <p:spPr>
          <a:xfrm>
            <a:off x="5533697" y="1198179"/>
            <a:ext cx="3243148" cy="662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4" idx="2"/>
            <a:endCxn id="17" idx="0"/>
          </p:cNvCxnSpPr>
          <p:nvPr/>
        </p:nvCxnSpPr>
        <p:spPr>
          <a:xfrm>
            <a:off x="2963990" y="2229663"/>
            <a:ext cx="2064299" cy="5923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stCxn id="14" idx="2"/>
            <a:endCxn id="16" idx="0"/>
          </p:cNvCxnSpPr>
          <p:nvPr/>
        </p:nvCxnSpPr>
        <p:spPr>
          <a:xfrm flipH="1">
            <a:off x="1636203" y="2229663"/>
            <a:ext cx="1327787" cy="5923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stCxn id="15" idx="2"/>
            <a:endCxn id="18" idx="0"/>
          </p:cNvCxnSpPr>
          <p:nvPr/>
        </p:nvCxnSpPr>
        <p:spPr>
          <a:xfrm>
            <a:off x="8776845" y="2229663"/>
            <a:ext cx="609247" cy="6734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ángulo 36"/>
          <p:cNvSpPr/>
          <p:nvPr/>
        </p:nvSpPr>
        <p:spPr>
          <a:xfrm>
            <a:off x="9597358" y="3017937"/>
            <a:ext cx="508339" cy="346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9" name="Conector angular 38"/>
          <p:cNvCxnSpPr/>
          <p:nvPr/>
        </p:nvCxnSpPr>
        <p:spPr>
          <a:xfrm>
            <a:off x="9597358" y="3502629"/>
            <a:ext cx="709448" cy="13850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Elipse 40"/>
          <p:cNvSpPr/>
          <p:nvPr/>
        </p:nvSpPr>
        <p:spPr>
          <a:xfrm>
            <a:off x="8398571" y="3813957"/>
            <a:ext cx="354724" cy="238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85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73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CEU</dc:creator>
  <cp:lastModifiedBy>CEU</cp:lastModifiedBy>
  <cp:revision>5</cp:revision>
  <dcterms:created xsi:type="dcterms:W3CDTF">2019-05-23T09:19:28Z</dcterms:created>
  <dcterms:modified xsi:type="dcterms:W3CDTF">2019-05-23T10:04:11Z</dcterms:modified>
</cp:coreProperties>
</file>