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6515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4934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4358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6727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0585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7465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739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128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3641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7449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F09-DE8A-4FC1-AD52-B3242E001CD5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7258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ACF09-DE8A-4FC1-AD52-B3242E001CD5}" type="datetimeFigureOut">
              <a:rPr lang="es-ES" smtClean="0"/>
              <a:t>28/05/2019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1E4E0-F86B-4937-9ED4-DB3108596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5902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/>
          <p:cNvSpPr txBox="1"/>
          <p:nvPr/>
        </p:nvSpPr>
        <p:spPr>
          <a:xfrm>
            <a:off x="3305504" y="152170"/>
            <a:ext cx="503445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cuadrado:</a:t>
            </a:r>
            <a:endParaRPr lang="es-ES" sz="2000" dirty="0" smtClean="0"/>
          </a:p>
          <a:p>
            <a:r>
              <a:rPr lang="es-ES" sz="2000" dirty="0" smtClean="0"/>
              <a:t>Paralelogramo con un ángulo de 90º y cuyas longitudes de sus lados son iguales</a:t>
            </a:r>
            <a:endParaRPr lang="es-ES" sz="2000" dirty="0"/>
          </a:p>
        </p:txBody>
      </p:sp>
      <p:sp>
        <p:nvSpPr>
          <p:cNvPr id="14" name="CuadroTexto 13"/>
          <p:cNvSpPr txBox="1"/>
          <p:nvPr/>
        </p:nvSpPr>
        <p:spPr>
          <a:xfrm>
            <a:off x="2443655" y="1860331"/>
            <a:ext cx="104067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ES" dirty="0" smtClean="0"/>
              <a:t>ejemplos</a:t>
            </a:r>
            <a:endParaRPr lang="es-ES" dirty="0"/>
          </a:p>
        </p:txBody>
      </p:sp>
      <p:sp>
        <p:nvSpPr>
          <p:cNvPr id="15" name="CuadroTexto 14"/>
          <p:cNvSpPr txBox="1"/>
          <p:nvPr/>
        </p:nvSpPr>
        <p:spPr>
          <a:xfrm>
            <a:off x="7956331" y="1860331"/>
            <a:ext cx="164102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ES" dirty="0" smtClean="0"/>
              <a:t>contraejemplos</a:t>
            </a:r>
            <a:endParaRPr lang="es-ES" dirty="0"/>
          </a:p>
        </p:txBody>
      </p:sp>
      <p:sp>
        <p:nvSpPr>
          <p:cNvPr id="16" name="CuadroTexto 15"/>
          <p:cNvSpPr txBox="1"/>
          <p:nvPr/>
        </p:nvSpPr>
        <p:spPr>
          <a:xfrm>
            <a:off x="693684" y="2822028"/>
            <a:ext cx="2611820" cy="39703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/>
              <a:t>Atributos relevantes: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Solo </a:t>
            </a:r>
            <a:r>
              <a:rPr lang="es-ES" dirty="0" smtClean="0"/>
              <a:t>4 </a:t>
            </a:r>
            <a:r>
              <a:rPr lang="es-ES" dirty="0" smtClean="0"/>
              <a:t>lados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Polígono regular</a:t>
            </a: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4 ángulos iguales</a:t>
            </a: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4 </a:t>
            </a:r>
            <a:r>
              <a:rPr lang="es-ES" dirty="0" smtClean="0"/>
              <a:t>vértices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La suma de los ángulos </a:t>
            </a:r>
            <a:r>
              <a:rPr lang="es-ES" dirty="0" smtClean="0"/>
              <a:t>interiores 360º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Lados paralelos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Longitud de sus lados iguales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Un ángulo de 90º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Sus lados son segmentos rectos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/>
          </a:p>
        </p:txBody>
      </p:sp>
      <p:sp>
        <p:nvSpPr>
          <p:cNvPr id="17" name="CuadroTexto 16"/>
          <p:cNvSpPr txBox="1"/>
          <p:nvPr/>
        </p:nvSpPr>
        <p:spPr>
          <a:xfrm>
            <a:off x="3888827" y="2822027"/>
            <a:ext cx="2278923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/>
              <a:t>Atributos irrelevantes: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Posición </a:t>
            </a:r>
            <a:r>
              <a:rPr lang="es-ES" dirty="0" smtClean="0"/>
              <a:t>relativa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Superficie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Longitud </a:t>
            </a:r>
            <a:r>
              <a:rPr lang="es-ES" dirty="0" smtClean="0"/>
              <a:t>de </a:t>
            </a:r>
            <a:r>
              <a:rPr lang="es-ES" dirty="0" smtClean="0"/>
              <a:t>sus lado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Registro de representación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r>
              <a:rPr lang="es-ES" dirty="0" smtClean="0"/>
              <a:t>No matemáticos:</a:t>
            </a:r>
          </a:p>
          <a:p>
            <a:r>
              <a:rPr lang="es-ES" dirty="0" smtClean="0"/>
              <a:t>Color y textura.</a:t>
            </a:r>
            <a:endParaRPr lang="es-ES" dirty="0"/>
          </a:p>
        </p:txBody>
      </p:sp>
      <p:sp>
        <p:nvSpPr>
          <p:cNvPr id="18" name="CuadroTexto 17"/>
          <p:cNvSpPr txBox="1"/>
          <p:nvPr/>
        </p:nvSpPr>
        <p:spPr>
          <a:xfrm>
            <a:off x="7155271" y="2903114"/>
            <a:ext cx="4461641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/>
              <a:t>Atributos incorrectos: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Más de </a:t>
            </a:r>
            <a:r>
              <a:rPr lang="es-ES" dirty="0" smtClean="0"/>
              <a:t>4 </a:t>
            </a:r>
            <a:r>
              <a:rPr lang="es-ES" dirty="0" smtClean="0"/>
              <a:t>lados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Línea poligonal abierta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Curvo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La suma de sus ángulos interiores es </a:t>
            </a:r>
            <a:r>
              <a:rPr lang="es-ES" dirty="0" smtClean="0"/>
              <a:t>menor </a:t>
            </a:r>
            <a:r>
              <a:rPr lang="es-ES" dirty="0" smtClean="0"/>
              <a:t>de </a:t>
            </a:r>
            <a:r>
              <a:rPr lang="es-ES" dirty="0" smtClean="0"/>
              <a:t>360º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Algún ángulo no mide 90º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Sus lados no tienen la misma longitud.</a:t>
            </a: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</p:txBody>
      </p:sp>
      <p:cxnSp>
        <p:nvCxnSpPr>
          <p:cNvPr id="20" name="Conector recto 19"/>
          <p:cNvCxnSpPr>
            <a:endCxn id="14" idx="0"/>
          </p:cNvCxnSpPr>
          <p:nvPr/>
        </p:nvCxnSpPr>
        <p:spPr>
          <a:xfrm flipH="1">
            <a:off x="2963990" y="1198179"/>
            <a:ext cx="2569707" cy="6621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Conector recto 21"/>
          <p:cNvCxnSpPr>
            <a:endCxn id="15" idx="0"/>
          </p:cNvCxnSpPr>
          <p:nvPr/>
        </p:nvCxnSpPr>
        <p:spPr>
          <a:xfrm>
            <a:off x="5533697" y="1198179"/>
            <a:ext cx="3243148" cy="6621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Conector recto 25"/>
          <p:cNvCxnSpPr>
            <a:stCxn id="14" idx="2"/>
            <a:endCxn id="17" idx="0"/>
          </p:cNvCxnSpPr>
          <p:nvPr/>
        </p:nvCxnSpPr>
        <p:spPr>
          <a:xfrm>
            <a:off x="2963990" y="2229663"/>
            <a:ext cx="2064299" cy="5923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ector recto 28"/>
          <p:cNvCxnSpPr>
            <a:stCxn id="14" idx="2"/>
            <a:endCxn id="16" idx="0"/>
          </p:cNvCxnSpPr>
          <p:nvPr/>
        </p:nvCxnSpPr>
        <p:spPr>
          <a:xfrm flipH="1">
            <a:off x="1999594" y="2229663"/>
            <a:ext cx="964396" cy="5923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Conector recto 31"/>
          <p:cNvCxnSpPr>
            <a:stCxn id="15" idx="2"/>
            <a:endCxn id="18" idx="0"/>
          </p:cNvCxnSpPr>
          <p:nvPr/>
        </p:nvCxnSpPr>
        <p:spPr>
          <a:xfrm>
            <a:off x="8776845" y="2229663"/>
            <a:ext cx="609247" cy="67345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Conector angular 38"/>
          <p:cNvCxnSpPr/>
          <p:nvPr/>
        </p:nvCxnSpPr>
        <p:spPr>
          <a:xfrm>
            <a:off x="9597358" y="3502629"/>
            <a:ext cx="709448" cy="138501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Elipse 40"/>
          <p:cNvSpPr/>
          <p:nvPr/>
        </p:nvSpPr>
        <p:spPr>
          <a:xfrm>
            <a:off x="8398571" y="3813957"/>
            <a:ext cx="354724" cy="2386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6853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108</Words>
  <Application>Microsoft Office PowerPoint</Application>
  <PresentationFormat>Panorámica</PresentationFormat>
  <Paragraphs>29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CEU</dc:creator>
  <cp:lastModifiedBy>CEU</cp:lastModifiedBy>
  <cp:revision>8</cp:revision>
  <dcterms:created xsi:type="dcterms:W3CDTF">2019-05-23T09:19:28Z</dcterms:created>
  <dcterms:modified xsi:type="dcterms:W3CDTF">2019-05-28T11:04:17Z</dcterms:modified>
</cp:coreProperties>
</file>