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6515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4934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4358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672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0585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7465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739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128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3641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744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7258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590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346842" y="0"/>
            <a:ext cx="1150882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Círculo:</a:t>
            </a:r>
            <a:endParaRPr lang="es-ES" sz="2000" dirty="0" smtClean="0"/>
          </a:p>
          <a:p>
            <a:r>
              <a:rPr lang="es-ES" sz="2000" dirty="0" smtClean="0"/>
              <a:t>Figura geométrica formada por una curva cerrada. Cada uno de los puntos de esa curva está a la misma distancia de otro punto llamado centro. Esa distancia la llamamos radio. El doble de su radio es el diámetro.</a:t>
            </a:r>
            <a:endParaRPr lang="es-ES" sz="2000" dirty="0"/>
          </a:p>
        </p:txBody>
      </p:sp>
      <p:sp>
        <p:nvSpPr>
          <p:cNvPr id="14" name="CuadroTexto 13"/>
          <p:cNvSpPr txBox="1"/>
          <p:nvPr/>
        </p:nvSpPr>
        <p:spPr>
          <a:xfrm>
            <a:off x="2785169" y="1398591"/>
            <a:ext cx="104067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 smtClean="0"/>
              <a:t>ejemplos</a:t>
            </a:r>
            <a:endParaRPr lang="es-ES" dirty="0"/>
          </a:p>
        </p:txBody>
      </p:sp>
      <p:sp>
        <p:nvSpPr>
          <p:cNvPr id="15" name="CuadroTexto 14"/>
          <p:cNvSpPr txBox="1"/>
          <p:nvPr/>
        </p:nvSpPr>
        <p:spPr>
          <a:xfrm>
            <a:off x="7956331" y="1893695"/>
            <a:ext cx="164102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 smtClean="0"/>
              <a:t>contraejemplos</a:t>
            </a:r>
            <a:endParaRPr lang="es-ES" dirty="0"/>
          </a:p>
        </p:txBody>
      </p:sp>
      <p:sp>
        <p:nvSpPr>
          <p:cNvPr id="16" name="CuadroTexto 15"/>
          <p:cNvSpPr txBox="1"/>
          <p:nvPr/>
        </p:nvSpPr>
        <p:spPr>
          <a:xfrm>
            <a:off x="708639" y="2398488"/>
            <a:ext cx="261182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Atributos relevantes: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Curva cerrada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Su curva d</a:t>
            </a:r>
            <a:r>
              <a:rPr lang="es-ES" dirty="0" smtClean="0"/>
              <a:t>escribe 360º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Su ángulo central mide 360º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Tiene un radio constante.</a:t>
            </a:r>
          </a:p>
          <a:p>
            <a:endParaRPr lang="es-ES" dirty="0" smtClean="0"/>
          </a:p>
        </p:txBody>
      </p:sp>
      <p:sp>
        <p:nvSpPr>
          <p:cNvPr id="17" name="CuadroTexto 16"/>
          <p:cNvSpPr txBox="1"/>
          <p:nvPr/>
        </p:nvSpPr>
        <p:spPr>
          <a:xfrm>
            <a:off x="3516770" y="2513689"/>
            <a:ext cx="3623546" cy="42473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Atributos irrelevantes: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Posición </a:t>
            </a:r>
            <a:r>
              <a:rPr lang="es-ES" dirty="0" smtClean="0"/>
              <a:t>relativa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Superficie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Longitud </a:t>
            </a:r>
            <a:r>
              <a:rPr lang="es-ES" dirty="0" smtClean="0"/>
              <a:t>de </a:t>
            </a:r>
            <a:r>
              <a:rPr lang="es-ES" dirty="0" smtClean="0"/>
              <a:t>su diámetro, radio, perímetro (longitud de la circunferencia)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Registro de representación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dentro de un círculo podemos inscribir cualquier polígono regular y cualquier polígono regular puede ser inscrito un círculo.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r>
              <a:rPr lang="es-ES" dirty="0" smtClean="0"/>
              <a:t>No matemáticos:</a:t>
            </a:r>
          </a:p>
          <a:p>
            <a:r>
              <a:rPr lang="es-ES" dirty="0" smtClean="0"/>
              <a:t>Color y textura.</a:t>
            </a:r>
            <a:endParaRPr lang="es-ES" dirty="0"/>
          </a:p>
        </p:txBody>
      </p:sp>
      <p:sp>
        <p:nvSpPr>
          <p:cNvPr id="18" name="CuadroTexto 17"/>
          <p:cNvSpPr txBox="1"/>
          <p:nvPr/>
        </p:nvSpPr>
        <p:spPr>
          <a:xfrm>
            <a:off x="7155271" y="2903114"/>
            <a:ext cx="4461641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Atributos incorrectos: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Que tenga lados.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Línea poligonal abierta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Curva abierta.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Línea recta.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</a:t>
            </a:r>
            <a:r>
              <a:rPr lang="es-ES" dirty="0" smtClean="0"/>
              <a:t>us puntos no este a la misma distancia del centro.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El ángulo central no mida 360º.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Sus lados no tienen la misma longitud.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  <p:cxnSp>
        <p:nvCxnSpPr>
          <p:cNvPr id="20" name="Conector recto 19"/>
          <p:cNvCxnSpPr>
            <a:stCxn id="13" idx="2"/>
            <a:endCxn id="14" idx="0"/>
          </p:cNvCxnSpPr>
          <p:nvPr/>
        </p:nvCxnSpPr>
        <p:spPr>
          <a:xfrm flipH="1">
            <a:off x="3305504" y="1015663"/>
            <a:ext cx="2795752" cy="3829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ector recto 21"/>
          <p:cNvCxnSpPr>
            <a:stCxn id="13" idx="2"/>
          </p:cNvCxnSpPr>
          <p:nvPr/>
        </p:nvCxnSpPr>
        <p:spPr>
          <a:xfrm>
            <a:off x="6101256" y="1015663"/>
            <a:ext cx="2841859" cy="9819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ector recto 25"/>
          <p:cNvCxnSpPr>
            <a:endCxn id="17" idx="0"/>
          </p:cNvCxnSpPr>
          <p:nvPr/>
        </p:nvCxnSpPr>
        <p:spPr>
          <a:xfrm>
            <a:off x="3787888" y="1747552"/>
            <a:ext cx="1540655" cy="7661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28"/>
          <p:cNvCxnSpPr>
            <a:stCxn id="14" idx="2"/>
            <a:endCxn id="16" idx="0"/>
          </p:cNvCxnSpPr>
          <p:nvPr/>
        </p:nvCxnSpPr>
        <p:spPr>
          <a:xfrm flipH="1">
            <a:off x="2014549" y="1767923"/>
            <a:ext cx="1290955" cy="6305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ector recto 31"/>
          <p:cNvCxnSpPr>
            <a:stCxn id="15" idx="2"/>
            <a:endCxn id="18" idx="0"/>
          </p:cNvCxnSpPr>
          <p:nvPr/>
        </p:nvCxnSpPr>
        <p:spPr>
          <a:xfrm>
            <a:off x="8776845" y="2263027"/>
            <a:ext cx="609247" cy="6400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ector angular 38"/>
          <p:cNvCxnSpPr/>
          <p:nvPr/>
        </p:nvCxnSpPr>
        <p:spPr>
          <a:xfrm>
            <a:off x="9597358" y="3502629"/>
            <a:ext cx="709448" cy="138501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6853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156</Words>
  <Application>Microsoft Office PowerPoint</Application>
  <PresentationFormat>Panorámica</PresentationFormat>
  <Paragraphs>26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CEU</dc:creator>
  <cp:lastModifiedBy>CEU</cp:lastModifiedBy>
  <cp:revision>11</cp:revision>
  <dcterms:created xsi:type="dcterms:W3CDTF">2019-05-23T09:19:28Z</dcterms:created>
  <dcterms:modified xsi:type="dcterms:W3CDTF">2019-05-28T11:24:13Z</dcterms:modified>
</cp:coreProperties>
</file>