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229" r:id="rId4"/>
  </p:sldMasterIdLst>
  <p:notesMasterIdLst>
    <p:notesMasterId r:id="rId7"/>
  </p:notesMasterIdLst>
  <p:handoutMasterIdLst>
    <p:handoutMasterId r:id="rId8"/>
  </p:handoutMasterIdLst>
  <p:sldIdLst>
    <p:sldId id="11177" r:id="rId5"/>
    <p:sldId id="11178" r:id="rId6"/>
  </p:sldIdLst>
  <p:sldSz cx="14630400" cy="8229600"/>
  <p:notesSz cx="6858000" cy="9144000"/>
  <p:embeddedFontLst>
    <p:embeddedFont>
      <p:font typeface="Amazon Ember" panose="020B0603020204020204" pitchFamily="34" charset="0"/>
      <p:regular r:id="rId9"/>
      <p:bold r:id="rId10"/>
      <p:italic r:id="rId11"/>
      <p:boldItalic r:id="rId12"/>
    </p:embeddedFont>
    <p:embeddedFont>
      <p:font typeface="Amazon Ember Heavy" panose="020B0803020204020204" pitchFamily="34" charset="0"/>
      <p:bold r:id="rId13"/>
      <p:italic r:id="rId14"/>
      <p:boldItalic r:id="rId15"/>
    </p:embeddedFont>
    <p:embeddedFont>
      <p:font typeface="Amazon Ember Light" panose="020B0403020204020204" pitchFamily="34" charset="0"/>
      <p:regular r:id="rId16"/>
      <p:italic r:id="rId17"/>
    </p:embeddedFont>
    <p:embeddedFont>
      <p:font typeface="Lucida Console" panose="020B0609040504020204" pitchFamily="49" charset="0"/>
      <p:regular r:id="rId18"/>
    </p:embeddedFont>
  </p:embeddedFontLst>
  <p:defaultTextStyle>
    <a:defPPr>
      <a:defRPr lang="en-US"/>
    </a:defPPr>
    <a:lvl1pPr marL="0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097212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164581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2194424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WS Summit 2020 Template Dark" id="{D5BB76F4-83CF-43C2-B768-FA13CADF33A0}">
          <p14:sldIdLst>
            <p14:sldId id="11177"/>
            <p14:sldId id="11178"/>
          </p14:sldIdLst>
        </p14:section>
        <p14:section name="Resources" id="{65AC3BE7-6478-4C7D-B77A-7E72FF3AB1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7" name="Alyssa Jones" initials="AJ [2]" lastIdx="17" clrIdx="7">
    <p:extLst>
      <p:ext uri="{19B8F6BF-5375-455C-9EA6-DF929625EA0E}">
        <p15:presenceInfo xmlns:p15="http://schemas.microsoft.com/office/powerpoint/2012/main" userId="S-1-5-21-383413107-1061881802-891584314-12453" providerId="AD"/>
      </p:ext>
    </p:extLst>
  </p:cmAuthor>
  <p:cmAuthor id="1" name="Mary Feil-Jacobs" initials="MFJ" lastIdx="43" clrIdx="1"/>
  <p:cmAuthor id="8" name="Patton, Sara" initials="PS" lastIdx="27" clrIdx="8">
    <p:extLst>
      <p:ext uri="{19B8F6BF-5375-455C-9EA6-DF929625EA0E}">
        <p15:presenceInfo xmlns:p15="http://schemas.microsoft.com/office/powerpoint/2012/main" userId="S-1-5-21-1407069837-2091007605-538272213-31962934" providerId="AD"/>
      </p:ext>
    </p:extLst>
  </p:cmAuthor>
  <p:cmAuthor id="2" name="Monica Lueder" initials="ML" lastIdx="22" clrIdx="2"/>
  <p:cmAuthor id="3" name="Mary Feil-Jacobs" initials="MF" lastIdx="22" clrIdx="3"/>
  <p:cmAuthor id="4" name="Mitchell Derrey" initials="MD" lastIdx="2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  <p:cmAuthor id="5" name="Mitchell Derrey" initials="MD [2]" lastIdx="8" clrIdx="5">
    <p:extLst>
      <p:ext uri="{19B8F6BF-5375-455C-9EA6-DF929625EA0E}">
        <p15:presenceInfo xmlns:p15="http://schemas.microsoft.com/office/powerpoint/2012/main" userId="S::mitchell@silverfoxprod.com::ba2ee660-27ce-40d7-8b8d-1c0a464223e1" providerId="AD"/>
      </p:ext>
    </p:extLst>
  </p:cmAuthor>
  <p:cmAuthor id="6" name="Alyssa Jones" initials="AJ" lastIdx="14" clrIdx="6">
    <p:extLst>
      <p:ext uri="{19B8F6BF-5375-455C-9EA6-DF929625EA0E}">
        <p15:presenceInfo xmlns:p15="http://schemas.microsoft.com/office/powerpoint/2012/main" userId="S::alyssa@silverfoxprod.com::503817f1-4975-4c1d-8322-aa1c0118f0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965FF"/>
    <a:srgbClr val="527FFF"/>
    <a:srgbClr val="282828"/>
    <a:srgbClr val="002B47"/>
    <a:srgbClr val="004673"/>
    <a:srgbClr val="C57E2E"/>
    <a:srgbClr val="0090D0"/>
    <a:srgbClr val="000000"/>
    <a:srgbClr val="150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6327" autoAdjust="0"/>
  </p:normalViewPr>
  <p:slideViewPr>
    <p:cSldViewPr snapToGrid="0">
      <p:cViewPr varScale="1">
        <p:scale>
          <a:sx n="103" d="100"/>
          <a:sy n="103" d="100"/>
        </p:scale>
        <p:origin x="712" y="168"/>
      </p:cViewPr>
      <p:guideLst>
        <p:guide orient="horz" pos="2616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De La Viuda Esteban" userId="d05fd569-a3c6-4682-b219-426518b4f3e0" providerId="ADAL" clId="{D6F8F095-DA16-A34D-A6EA-4D62A2312270}"/>
    <pc:docChg chg="custSel delSld modSld modSection">
      <pc:chgData name="Alberto De La Viuda Esteban" userId="d05fd569-a3c6-4682-b219-426518b4f3e0" providerId="ADAL" clId="{D6F8F095-DA16-A34D-A6EA-4D62A2312270}" dt="2021-11-17T09:18:58.374" v="9" actId="700"/>
      <pc:docMkLst>
        <pc:docMk/>
      </pc:docMkLst>
      <pc:sldChg chg="del">
        <pc:chgData name="Alberto De La Viuda Esteban" userId="d05fd569-a3c6-4682-b219-426518b4f3e0" providerId="ADAL" clId="{D6F8F095-DA16-A34D-A6EA-4D62A2312270}" dt="2021-11-17T09:18:41.020" v="2" actId="2696"/>
        <pc:sldMkLst>
          <pc:docMk/>
          <pc:sldMk cId="4067426244" sldId="303"/>
        </pc:sldMkLst>
      </pc:sldChg>
      <pc:sldChg chg="del">
        <pc:chgData name="Alberto De La Viuda Esteban" userId="d05fd569-a3c6-4682-b219-426518b4f3e0" providerId="ADAL" clId="{D6F8F095-DA16-A34D-A6EA-4D62A2312270}" dt="2021-11-17T09:18:41.390" v="3" actId="2696"/>
        <pc:sldMkLst>
          <pc:docMk/>
          <pc:sldMk cId="3650452228" sldId="311"/>
        </pc:sldMkLst>
      </pc:sldChg>
      <pc:sldChg chg="del">
        <pc:chgData name="Alberto De La Viuda Esteban" userId="d05fd569-a3c6-4682-b219-426518b4f3e0" providerId="ADAL" clId="{D6F8F095-DA16-A34D-A6EA-4D62A2312270}" dt="2021-11-17T09:18:48.083" v="7" actId="2696"/>
        <pc:sldMkLst>
          <pc:docMk/>
          <pc:sldMk cId="1838023929" sldId="1460"/>
        </pc:sldMkLst>
      </pc:sldChg>
      <pc:sldChg chg="del">
        <pc:chgData name="Alberto De La Viuda Esteban" userId="d05fd569-a3c6-4682-b219-426518b4f3e0" providerId="ADAL" clId="{D6F8F095-DA16-A34D-A6EA-4D62A2312270}" dt="2021-11-17T09:18:39.690" v="0" actId="2696"/>
        <pc:sldMkLst>
          <pc:docMk/>
          <pc:sldMk cId="905498064" sldId="1477"/>
        </pc:sldMkLst>
      </pc:sldChg>
      <pc:sldChg chg="del">
        <pc:chgData name="Alberto De La Viuda Esteban" userId="d05fd569-a3c6-4682-b219-426518b4f3e0" providerId="ADAL" clId="{D6F8F095-DA16-A34D-A6EA-4D62A2312270}" dt="2021-11-17T09:18:42.879" v="5" actId="2696"/>
        <pc:sldMkLst>
          <pc:docMk/>
          <pc:sldMk cId="2870130763" sldId="11173"/>
        </pc:sldMkLst>
      </pc:sldChg>
      <pc:sldChg chg="del">
        <pc:chgData name="Alberto De La Viuda Esteban" userId="d05fd569-a3c6-4682-b219-426518b4f3e0" providerId="ADAL" clId="{D6F8F095-DA16-A34D-A6EA-4D62A2312270}" dt="2021-11-17T09:18:41.760" v="4" actId="2696"/>
        <pc:sldMkLst>
          <pc:docMk/>
          <pc:sldMk cId="524230480" sldId="11174"/>
        </pc:sldMkLst>
      </pc:sldChg>
      <pc:sldChg chg="del">
        <pc:chgData name="Alberto De La Viuda Esteban" userId="d05fd569-a3c6-4682-b219-426518b4f3e0" providerId="ADAL" clId="{D6F8F095-DA16-A34D-A6EA-4D62A2312270}" dt="2021-11-17T09:18:44.490" v="6" actId="2696"/>
        <pc:sldMkLst>
          <pc:docMk/>
          <pc:sldMk cId="1864688029" sldId="11175"/>
        </pc:sldMkLst>
      </pc:sldChg>
      <pc:sldChg chg="del">
        <pc:chgData name="Alberto De La Viuda Esteban" userId="d05fd569-a3c6-4682-b219-426518b4f3e0" providerId="ADAL" clId="{D6F8F095-DA16-A34D-A6EA-4D62A2312270}" dt="2021-11-17T09:18:40.459" v="1" actId="2696"/>
        <pc:sldMkLst>
          <pc:docMk/>
          <pc:sldMk cId="2671956102" sldId="11176"/>
        </pc:sldMkLst>
      </pc:sldChg>
      <pc:sldChg chg="modSp mod modClrScheme chgLayout">
        <pc:chgData name="Alberto De La Viuda Esteban" userId="d05fd569-a3c6-4682-b219-426518b4f3e0" providerId="ADAL" clId="{D6F8F095-DA16-A34D-A6EA-4D62A2312270}" dt="2021-11-17T09:18:54.724" v="8" actId="700"/>
        <pc:sldMkLst>
          <pc:docMk/>
          <pc:sldMk cId="2175489177" sldId="11177"/>
        </pc:sldMkLst>
        <pc:spChg chg="mod ord">
          <ac:chgData name="Alberto De La Viuda Esteban" userId="d05fd569-a3c6-4682-b219-426518b4f3e0" providerId="ADAL" clId="{D6F8F095-DA16-A34D-A6EA-4D62A2312270}" dt="2021-11-17T09:18:54.724" v="8" actId="700"/>
          <ac:spMkLst>
            <pc:docMk/>
            <pc:sldMk cId="2175489177" sldId="11177"/>
            <ac:spMk id="3" creationId="{30B54BA3-4CB2-AA45-A02F-F541A64450C8}"/>
          </ac:spMkLst>
        </pc:spChg>
      </pc:sldChg>
      <pc:sldChg chg="modSp mod modClrScheme chgLayout">
        <pc:chgData name="Alberto De La Viuda Esteban" userId="d05fd569-a3c6-4682-b219-426518b4f3e0" providerId="ADAL" clId="{D6F8F095-DA16-A34D-A6EA-4D62A2312270}" dt="2021-11-17T09:18:58.374" v="9" actId="700"/>
        <pc:sldMkLst>
          <pc:docMk/>
          <pc:sldMk cId="3627694737" sldId="11178"/>
        </pc:sldMkLst>
        <pc:spChg chg="mod ord">
          <ac:chgData name="Alberto De La Viuda Esteban" userId="d05fd569-a3c6-4682-b219-426518b4f3e0" providerId="ADAL" clId="{D6F8F095-DA16-A34D-A6EA-4D62A2312270}" dt="2021-11-17T09:18:58.374" v="9" actId="700"/>
          <ac:spMkLst>
            <pc:docMk/>
            <pc:sldMk cId="3627694737" sldId="11178"/>
            <ac:spMk id="3" creationId="{30B54BA3-4CB2-AA45-A02F-F541A64450C8}"/>
          </ac:spMkLst>
        </pc:spChg>
      </pc:sldChg>
    </pc:docChg>
  </pc:docChgLst>
  <pc:docChgLst>
    <pc:chgData name="Alberto De La Viuda Esteban" userId="d05fd569-a3c6-4682-b219-426518b4f3e0" providerId="ADAL" clId="{91369C85-845E-954D-B57C-4C41EEECF9D1}"/>
    <pc:docChg chg="undo custSel addSld delSld modSld sldOrd modSection">
      <pc:chgData name="Alberto De La Viuda Esteban" userId="d05fd569-a3c6-4682-b219-426518b4f3e0" providerId="ADAL" clId="{91369C85-845E-954D-B57C-4C41EEECF9D1}" dt="2021-09-09T14:31:53.980" v="1022" actId="113"/>
      <pc:docMkLst>
        <pc:docMk/>
      </pc:docMkLst>
      <pc:sldChg chg="modSp add mod modClrScheme chgLayout">
        <pc:chgData name="Alberto De La Viuda Esteban" userId="d05fd569-a3c6-4682-b219-426518b4f3e0" providerId="ADAL" clId="{91369C85-845E-954D-B57C-4C41EEECF9D1}" dt="2021-09-09T13:49:36.898" v="156" actId="207"/>
        <pc:sldMkLst>
          <pc:docMk/>
          <pc:sldMk cId="4067426244" sldId="303"/>
        </pc:sldMkLst>
        <pc:spChg chg="mod ord">
          <ac:chgData name="Alberto De La Viuda Esteban" userId="d05fd569-a3c6-4682-b219-426518b4f3e0" providerId="ADAL" clId="{91369C85-845E-954D-B57C-4C41EEECF9D1}" dt="2021-09-09T13:49:16.602" v="151" actId="113"/>
          <ac:spMkLst>
            <pc:docMk/>
            <pc:sldMk cId="4067426244" sldId="303"/>
            <ac:spMk id="5" creationId="{00000000-0000-0000-0000-000000000000}"/>
          </ac:spMkLst>
        </pc:spChg>
        <pc:spChg chg="mod">
          <ac:chgData name="Alberto De La Viuda Esteban" userId="d05fd569-a3c6-4682-b219-426518b4f3e0" providerId="ADAL" clId="{91369C85-845E-954D-B57C-4C41EEECF9D1}" dt="2021-09-09T13:49:30.171" v="154" actId="207"/>
          <ac:spMkLst>
            <pc:docMk/>
            <pc:sldMk cId="4067426244" sldId="303"/>
            <ac:spMk id="8" creationId="{65E9D25E-8318-4DB4-B038-F813EDDC664D}"/>
          </ac:spMkLst>
        </pc:spChg>
        <pc:spChg chg="mod">
          <ac:chgData name="Alberto De La Viuda Esteban" userId="d05fd569-a3c6-4682-b219-426518b4f3e0" providerId="ADAL" clId="{91369C85-845E-954D-B57C-4C41EEECF9D1}" dt="2021-09-09T13:49:33.310" v="155" actId="207"/>
          <ac:spMkLst>
            <pc:docMk/>
            <pc:sldMk cId="4067426244" sldId="303"/>
            <ac:spMk id="12" creationId="{725A5802-B64D-44F0-9047-FF9654C7C0AF}"/>
          </ac:spMkLst>
        </pc:spChg>
        <pc:spChg chg="mod">
          <ac:chgData name="Alberto De La Viuda Esteban" userId="d05fd569-a3c6-4682-b219-426518b4f3e0" providerId="ADAL" clId="{91369C85-845E-954D-B57C-4C41EEECF9D1}" dt="2021-09-09T13:49:36.898" v="156" actId="207"/>
          <ac:spMkLst>
            <pc:docMk/>
            <pc:sldMk cId="4067426244" sldId="303"/>
            <ac:spMk id="16" creationId="{D435376E-7B09-4C52-B688-EE478FC1A309}"/>
          </ac:spMkLst>
        </pc:spChg>
        <pc:spChg chg="mod">
          <ac:chgData name="Alberto De La Viuda Esteban" userId="d05fd569-a3c6-4682-b219-426518b4f3e0" providerId="ADAL" clId="{91369C85-845E-954D-B57C-4C41EEECF9D1}" dt="2021-09-09T13:49:27.041" v="153" actId="207"/>
          <ac:spMkLst>
            <pc:docMk/>
            <pc:sldMk cId="4067426244" sldId="303"/>
            <ac:spMk id="20" creationId="{D57660C3-6338-4813-B43C-E93507ACABF8}"/>
          </ac:spMkLst>
        </pc:spChg>
        <pc:spChg chg="mod">
          <ac:chgData name="Alberto De La Viuda Esteban" userId="d05fd569-a3c6-4682-b219-426518b4f3e0" providerId="ADAL" clId="{91369C85-845E-954D-B57C-4C41EEECF9D1}" dt="2021-09-09T13:49:23.511" v="152" actId="207"/>
          <ac:spMkLst>
            <pc:docMk/>
            <pc:sldMk cId="4067426244" sldId="303"/>
            <ac:spMk id="24" creationId="{0D7B3E8C-C165-4D7A-8DFF-521BA3FEFFD4}"/>
          </ac:spMkLst>
        </pc:spChg>
      </pc:sldChg>
      <pc:sldChg chg="addSp delSp modSp add mod ord modClrScheme chgLayout">
        <pc:chgData name="Alberto De La Viuda Esteban" userId="d05fd569-a3c6-4682-b219-426518b4f3e0" providerId="ADAL" clId="{91369C85-845E-954D-B57C-4C41EEECF9D1}" dt="2021-09-09T14:01:21.628" v="365" actId="20578"/>
        <pc:sldMkLst>
          <pc:docMk/>
          <pc:sldMk cId="3650452228" sldId="311"/>
        </pc:sldMkLst>
        <pc:spChg chg="add del mod ord">
          <ac:chgData name="Alberto De La Viuda Esteban" userId="d05fd569-a3c6-4682-b219-426518b4f3e0" providerId="ADAL" clId="{91369C85-845E-954D-B57C-4C41EEECF9D1}" dt="2021-09-09T14:00:34.405" v="360" actId="478"/>
          <ac:spMkLst>
            <pc:docMk/>
            <pc:sldMk cId="3650452228" sldId="311"/>
            <ac:spMk id="2" creationId="{93805AC5-55A5-8448-8F91-9A270A69F329}"/>
          </ac:spMkLst>
        </pc:spChg>
        <pc:spChg chg="mod">
          <ac:chgData name="Alberto De La Viuda Esteban" userId="d05fd569-a3c6-4682-b219-426518b4f3e0" providerId="ADAL" clId="{91369C85-845E-954D-B57C-4C41EEECF9D1}" dt="2021-09-09T14:01:03.225" v="364" actId="108"/>
          <ac:spMkLst>
            <pc:docMk/>
            <pc:sldMk cId="3650452228" sldId="311"/>
            <ac:spMk id="5" creationId="{1BCB1B59-6EAE-AF4F-86F5-508589544EC2}"/>
          </ac:spMkLst>
        </pc:spChg>
      </pc:sldChg>
      <pc:sldChg chg="del">
        <pc:chgData name="Alberto De La Viuda Esteban" userId="d05fd569-a3c6-4682-b219-426518b4f3e0" providerId="ADAL" clId="{91369C85-845E-954D-B57C-4C41EEECF9D1}" dt="2021-09-09T13:42:07.306" v="109" actId="2696"/>
        <pc:sldMkLst>
          <pc:docMk/>
          <pc:sldMk cId="3892567517" sldId="1451"/>
        </pc:sldMkLst>
      </pc:sldChg>
      <pc:sldChg chg="del">
        <pc:chgData name="Alberto De La Viuda Esteban" userId="d05fd569-a3c6-4682-b219-426518b4f3e0" providerId="ADAL" clId="{91369C85-845E-954D-B57C-4C41EEECF9D1}" dt="2021-09-09T13:40:12.781" v="1" actId="2696"/>
        <pc:sldMkLst>
          <pc:docMk/>
          <pc:sldMk cId="1880974891" sldId="1452"/>
        </pc:sldMkLst>
      </pc:sldChg>
      <pc:sldChg chg="del">
        <pc:chgData name="Alberto De La Viuda Esteban" userId="d05fd569-a3c6-4682-b219-426518b4f3e0" providerId="ADAL" clId="{91369C85-845E-954D-B57C-4C41EEECF9D1}" dt="2021-09-09T13:41:56.136" v="98" actId="2696"/>
        <pc:sldMkLst>
          <pc:docMk/>
          <pc:sldMk cId="3365295919" sldId="1454"/>
        </pc:sldMkLst>
      </pc:sldChg>
      <pc:sldChg chg="del">
        <pc:chgData name="Alberto De La Viuda Esteban" userId="d05fd569-a3c6-4682-b219-426518b4f3e0" providerId="ADAL" clId="{91369C85-845E-954D-B57C-4C41EEECF9D1}" dt="2021-09-09T13:41:59.230" v="101" actId="2696"/>
        <pc:sldMkLst>
          <pc:docMk/>
          <pc:sldMk cId="2106442099" sldId="1455"/>
        </pc:sldMkLst>
      </pc:sldChg>
      <pc:sldChg chg="del">
        <pc:chgData name="Alberto De La Viuda Esteban" userId="d05fd569-a3c6-4682-b219-426518b4f3e0" providerId="ADAL" clId="{91369C85-845E-954D-B57C-4C41EEECF9D1}" dt="2021-09-09T13:42:00.422" v="104" actId="2696"/>
        <pc:sldMkLst>
          <pc:docMk/>
          <pc:sldMk cId="3833480482" sldId="1456"/>
        </pc:sldMkLst>
      </pc:sldChg>
      <pc:sldChg chg="del">
        <pc:chgData name="Alberto De La Viuda Esteban" userId="d05fd569-a3c6-4682-b219-426518b4f3e0" providerId="ADAL" clId="{91369C85-845E-954D-B57C-4C41EEECF9D1}" dt="2021-09-09T13:42:08.690" v="110" actId="2696"/>
        <pc:sldMkLst>
          <pc:docMk/>
          <pc:sldMk cId="2367974121" sldId="1459"/>
        </pc:sldMkLst>
      </pc:sldChg>
      <pc:sldChg chg="del">
        <pc:chgData name="Alberto De La Viuda Esteban" userId="d05fd569-a3c6-4682-b219-426518b4f3e0" providerId="ADAL" clId="{91369C85-845E-954D-B57C-4C41EEECF9D1}" dt="2021-09-09T13:41:59.645" v="102" actId="2696"/>
        <pc:sldMkLst>
          <pc:docMk/>
          <pc:sldMk cId="2076809337" sldId="1461"/>
        </pc:sldMkLst>
      </pc:sldChg>
      <pc:sldChg chg="del">
        <pc:chgData name="Alberto De La Viuda Esteban" userId="d05fd569-a3c6-4682-b219-426518b4f3e0" providerId="ADAL" clId="{91369C85-845E-954D-B57C-4C41EEECF9D1}" dt="2021-09-09T13:41:58.037" v="99" actId="2696"/>
        <pc:sldMkLst>
          <pc:docMk/>
          <pc:sldMk cId="17161782" sldId="1462"/>
        </pc:sldMkLst>
      </pc:sldChg>
      <pc:sldChg chg="del">
        <pc:chgData name="Alberto De La Viuda Esteban" userId="d05fd569-a3c6-4682-b219-426518b4f3e0" providerId="ADAL" clId="{91369C85-845E-954D-B57C-4C41EEECF9D1}" dt="2021-09-09T13:42:01.198" v="105" actId="2696"/>
        <pc:sldMkLst>
          <pc:docMk/>
          <pc:sldMk cId="3875785981" sldId="1463"/>
        </pc:sldMkLst>
      </pc:sldChg>
      <pc:sldChg chg="del">
        <pc:chgData name="Alberto De La Viuda Esteban" userId="d05fd569-a3c6-4682-b219-426518b4f3e0" providerId="ADAL" clId="{91369C85-845E-954D-B57C-4C41EEECF9D1}" dt="2021-09-09T13:40:03.304" v="0" actId="2696"/>
        <pc:sldMkLst>
          <pc:docMk/>
          <pc:sldMk cId="1927726531" sldId="1469"/>
        </pc:sldMkLst>
      </pc:sldChg>
      <pc:sldChg chg="del">
        <pc:chgData name="Alberto De La Viuda Esteban" userId="d05fd569-a3c6-4682-b219-426518b4f3e0" providerId="ADAL" clId="{91369C85-845E-954D-B57C-4C41EEECF9D1}" dt="2021-09-09T13:42:04.742" v="107" actId="2696"/>
        <pc:sldMkLst>
          <pc:docMk/>
          <pc:sldMk cId="2656398769" sldId="1470"/>
        </pc:sldMkLst>
      </pc:sldChg>
      <pc:sldChg chg="del">
        <pc:chgData name="Alberto De La Viuda Esteban" userId="d05fd569-a3c6-4682-b219-426518b4f3e0" providerId="ADAL" clId="{91369C85-845E-954D-B57C-4C41EEECF9D1}" dt="2021-09-09T13:42:05.260" v="108" actId="2696"/>
        <pc:sldMkLst>
          <pc:docMk/>
          <pc:sldMk cId="4255650262" sldId="1471"/>
        </pc:sldMkLst>
      </pc:sldChg>
      <pc:sldChg chg="del">
        <pc:chgData name="Alberto De La Viuda Esteban" userId="d05fd569-a3c6-4682-b219-426518b4f3e0" providerId="ADAL" clId="{91369C85-845E-954D-B57C-4C41EEECF9D1}" dt="2021-09-09T13:40:13.299" v="2" actId="2696"/>
        <pc:sldMkLst>
          <pc:docMk/>
          <pc:sldMk cId="3601006508" sldId="1472"/>
        </pc:sldMkLst>
      </pc:sldChg>
      <pc:sldChg chg="del">
        <pc:chgData name="Alberto De La Viuda Esteban" userId="d05fd569-a3c6-4682-b219-426518b4f3e0" providerId="ADAL" clId="{91369C85-845E-954D-B57C-4C41EEECF9D1}" dt="2021-09-09T13:41:55.675" v="97" actId="2696"/>
        <pc:sldMkLst>
          <pc:docMk/>
          <pc:sldMk cId="655924563" sldId="1473"/>
        </pc:sldMkLst>
      </pc:sldChg>
      <pc:sldChg chg="del">
        <pc:chgData name="Alberto De La Viuda Esteban" userId="d05fd569-a3c6-4682-b219-426518b4f3e0" providerId="ADAL" clId="{91369C85-845E-954D-B57C-4C41EEECF9D1}" dt="2021-09-09T13:41:58.924" v="100" actId="2696"/>
        <pc:sldMkLst>
          <pc:docMk/>
          <pc:sldMk cId="4089155421" sldId="1474"/>
        </pc:sldMkLst>
      </pc:sldChg>
      <pc:sldChg chg="del">
        <pc:chgData name="Alberto De La Viuda Esteban" userId="d05fd569-a3c6-4682-b219-426518b4f3e0" providerId="ADAL" clId="{91369C85-845E-954D-B57C-4C41EEECF9D1}" dt="2021-09-09T13:42:00.107" v="103" actId="2696"/>
        <pc:sldMkLst>
          <pc:docMk/>
          <pc:sldMk cId="1855663506" sldId="1475"/>
        </pc:sldMkLst>
      </pc:sldChg>
      <pc:sldChg chg="del">
        <pc:chgData name="Alberto De La Viuda Esteban" userId="d05fd569-a3c6-4682-b219-426518b4f3e0" providerId="ADAL" clId="{91369C85-845E-954D-B57C-4C41EEECF9D1}" dt="2021-09-09T13:42:01.614" v="106" actId="2696"/>
        <pc:sldMkLst>
          <pc:docMk/>
          <pc:sldMk cId="7537422" sldId="1476"/>
        </pc:sldMkLst>
      </pc:sldChg>
      <pc:sldChg chg="addSp delSp modSp add mod">
        <pc:chgData name="Alberto De La Viuda Esteban" userId="d05fd569-a3c6-4682-b219-426518b4f3e0" providerId="ADAL" clId="{91369C85-845E-954D-B57C-4C41EEECF9D1}" dt="2021-09-09T13:41:43.793" v="96" actId="732"/>
        <pc:sldMkLst>
          <pc:docMk/>
          <pc:sldMk cId="905498064" sldId="1477"/>
        </pc:sldMkLst>
        <pc:spChg chg="mod">
          <ac:chgData name="Alberto De La Viuda Esteban" userId="d05fd569-a3c6-4682-b219-426518b4f3e0" providerId="ADAL" clId="{91369C85-845E-954D-B57C-4C41EEECF9D1}" dt="2021-09-09T13:40:41.272" v="86" actId="20577"/>
          <ac:spMkLst>
            <pc:docMk/>
            <pc:sldMk cId="905498064" sldId="1477"/>
            <ac:spMk id="6" creationId="{76F78C2B-9612-BF4E-BDD3-098B3A9D3E12}"/>
          </ac:spMkLst>
        </pc:spChg>
        <pc:picChg chg="add mod modCrop">
          <ac:chgData name="Alberto De La Viuda Esteban" userId="d05fd569-a3c6-4682-b219-426518b4f3e0" providerId="ADAL" clId="{91369C85-845E-954D-B57C-4C41EEECF9D1}" dt="2021-09-09T13:41:43.793" v="96" actId="732"/>
          <ac:picMkLst>
            <pc:docMk/>
            <pc:sldMk cId="905498064" sldId="1477"/>
            <ac:picMk id="2" creationId="{83056DC9-3EC5-6C48-86F3-6D7A0A754DB3}"/>
          </ac:picMkLst>
        </pc:picChg>
        <pc:picChg chg="add del">
          <ac:chgData name="Alberto De La Viuda Esteban" userId="d05fd569-a3c6-4682-b219-426518b4f3e0" providerId="ADAL" clId="{91369C85-845E-954D-B57C-4C41EEECF9D1}" dt="2021-09-09T13:41:17.686" v="89" actId="478"/>
          <ac:picMkLst>
            <pc:docMk/>
            <pc:sldMk cId="905498064" sldId="1477"/>
            <ac:picMk id="10" creationId="{00000000-0000-0000-0000-000000000000}"/>
          </ac:picMkLst>
        </pc:picChg>
      </pc:sldChg>
      <pc:sldChg chg="addSp delSp modSp new del mod modClrScheme chgLayout">
        <pc:chgData name="Alberto De La Viuda Esteban" userId="d05fd569-a3c6-4682-b219-426518b4f3e0" providerId="ADAL" clId="{91369C85-845E-954D-B57C-4C41EEECF9D1}" dt="2021-09-09T13:49:45.906" v="157" actId="2696"/>
        <pc:sldMkLst>
          <pc:docMk/>
          <pc:sldMk cId="1626556095" sldId="1478"/>
        </pc:sldMkLst>
        <pc:spChg chg="del">
          <ac:chgData name="Alberto De La Viuda Esteban" userId="d05fd569-a3c6-4682-b219-426518b4f3e0" providerId="ADAL" clId="{91369C85-845E-954D-B57C-4C41EEECF9D1}" dt="2021-09-09T13:42:37.562" v="112" actId="700"/>
          <ac:spMkLst>
            <pc:docMk/>
            <pc:sldMk cId="1626556095" sldId="1478"/>
            <ac:spMk id="2" creationId="{93C7D24A-8608-A242-B24B-6C8383E0BDAA}"/>
          </ac:spMkLst>
        </pc:spChg>
        <pc:spChg chg="del">
          <ac:chgData name="Alberto De La Viuda Esteban" userId="d05fd569-a3c6-4682-b219-426518b4f3e0" providerId="ADAL" clId="{91369C85-845E-954D-B57C-4C41EEECF9D1}" dt="2021-09-09T13:42:37.562" v="112" actId="700"/>
          <ac:spMkLst>
            <pc:docMk/>
            <pc:sldMk cId="1626556095" sldId="1478"/>
            <ac:spMk id="3" creationId="{E37019BC-E3C7-BA49-9E28-24493D9C0CA3}"/>
          </ac:spMkLst>
        </pc:spChg>
        <pc:spChg chg="del mod ord">
          <ac:chgData name="Alberto De La Viuda Esteban" userId="d05fd569-a3c6-4682-b219-426518b4f3e0" providerId="ADAL" clId="{91369C85-845E-954D-B57C-4C41EEECF9D1}" dt="2021-09-09T13:42:37.562" v="112" actId="700"/>
          <ac:spMkLst>
            <pc:docMk/>
            <pc:sldMk cId="1626556095" sldId="1478"/>
            <ac:spMk id="4" creationId="{2F9BFCDF-31E2-8545-A1AA-B6FD07526B25}"/>
          </ac:spMkLst>
        </pc:spChg>
        <pc:spChg chg="add mod ord">
          <ac:chgData name="Alberto De La Viuda Esteban" userId="d05fd569-a3c6-4682-b219-426518b4f3e0" providerId="ADAL" clId="{91369C85-845E-954D-B57C-4C41EEECF9D1}" dt="2021-09-09T13:42:37.562" v="112" actId="700"/>
          <ac:spMkLst>
            <pc:docMk/>
            <pc:sldMk cId="1626556095" sldId="1478"/>
            <ac:spMk id="5" creationId="{12D6C52C-EDCE-FD42-ADFE-02734C582DEB}"/>
          </ac:spMkLst>
        </pc:spChg>
      </pc:sldChg>
      <pc:sldChg chg="delSp modSp add mod modClrScheme chgLayout">
        <pc:chgData name="Alberto De La Viuda Esteban" userId="d05fd569-a3c6-4682-b219-426518b4f3e0" providerId="ADAL" clId="{91369C85-845E-954D-B57C-4C41EEECF9D1}" dt="2021-09-09T14:08:16.905" v="368" actId="478"/>
        <pc:sldMkLst>
          <pc:docMk/>
          <pc:sldMk cId="2870130763" sldId="11173"/>
        </pc:sldMkLst>
        <pc:spChg chg="mod">
          <ac:chgData name="Alberto De La Viuda Esteban" userId="d05fd569-a3c6-4682-b219-426518b4f3e0" providerId="ADAL" clId="{91369C85-845E-954D-B57C-4C41EEECF9D1}" dt="2021-09-09T13:54:10.565" v="192" actId="108"/>
          <ac:spMkLst>
            <pc:docMk/>
            <pc:sldMk cId="2870130763" sldId="11173"/>
            <ac:spMk id="57" creationId="{CD3F58AC-903E-6646-85BF-4CAF051D747E}"/>
          </ac:spMkLst>
        </pc:spChg>
        <pc:spChg chg="mod">
          <ac:chgData name="Alberto De La Viuda Esteban" userId="d05fd569-a3c6-4682-b219-426518b4f3e0" providerId="ADAL" clId="{91369C85-845E-954D-B57C-4C41EEECF9D1}" dt="2021-09-09T13:54:13.227" v="193" actId="108"/>
          <ac:spMkLst>
            <pc:docMk/>
            <pc:sldMk cId="2870130763" sldId="11173"/>
            <ac:spMk id="59" creationId="{85F726BD-04B3-5548-A2B5-4CEBCE47064A}"/>
          </ac:spMkLst>
        </pc:spChg>
        <pc:spChg chg="mod">
          <ac:chgData name="Alberto De La Viuda Esteban" userId="d05fd569-a3c6-4682-b219-426518b4f3e0" providerId="ADAL" clId="{91369C85-845E-954D-B57C-4C41EEECF9D1}" dt="2021-09-09T13:53:44.221" v="189" actId="207"/>
          <ac:spMkLst>
            <pc:docMk/>
            <pc:sldMk cId="2870130763" sldId="11173"/>
            <ac:spMk id="61" creationId="{64005F20-07C1-FA44-AFB2-5DBFEFB3F831}"/>
          </ac:spMkLst>
        </pc:spChg>
        <pc:spChg chg="mod">
          <ac:chgData name="Alberto De La Viuda Esteban" userId="d05fd569-a3c6-4682-b219-426518b4f3e0" providerId="ADAL" clId="{91369C85-845E-954D-B57C-4C41EEECF9D1}" dt="2021-09-09T13:54:35.718" v="196" actId="207"/>
          <ac:spMkLst>
            <pc:docMk/>
            <pc:sldMk cId="2870130763" sldId="11173"/>
            <ac:spMk id="62" creationId="{34529DE9-211D-3B45-B1ED-7022499525F6}"/>
          </ac:spMkLst>
        </pc:spChg>
        <pc:spChg chg="mod">
          <ac:chgData name="Alberto De La Viuda Esteban" userId="d05fd569-a3c6-4682-b219-426518b4f3e0" providerId="ADAL" clId="{91369C85-845E-954D-B57C-4C41EEECF9D1}" dt="2021-09-09T13:54:43.576" v="198" actId="207"/>
          <ac:spMkLst>
            <pc:docMk/>
            <pc:sldMk cId="2870130763" sldId="11173"/>
            <ac:spMk id="64" creationId="{CB5EEC96-906C-9642-9F62-29CB475192C5}"/>
          </ac:spMkLst>
        </pc:spChg>
        <pc:spChg chg="mod">
          <ac:chgData name="Alberto De La Viuda Esteban" userId="d05fd569-a3c6-4682-b219-426518b4f3e0" providerId="ADAL" clId="{91369C85-845E-954D-B57C-4C41EEECF9D1}" dt="2021-09-09T13:54:06.223" v="191" actId="207"/>
          <ac:spMkLst>
            <pc:docMk/>
            <pc:sldMk cId="2870130763" sldId="11173"/>
            <ac:spMk id="66" creationId="{26D19778-6E73-9547-A4E8-7FE6E529399B}"/>
          </ac:spMkLst>
        </pc:spChg>
        <pc:spChg chg="mod ord">
          <ac:chgData name="Alberto De La Viuda Esteban" userId="d05fd569-a3c6-4682-b219-426518b4f3e0" providerId="ADAL" clId="{91369C85-845E-954D-B57C-4C41EEECF9D1}" dt="2021-09-09T13:52:18.424" v="176" actId="108"/>
          <ac:spMkLst>
            <pc:docMk/>
            <pc:sldMk cId="2870130763" sldId="11173"/>
            <ac:spMk id="73" creationId="{93CC4708-F931-1E40-827E-9C45E2AD5BF5}"/>
          </ac:spMkLst>
        </pc:spChg>
        <pc:picChg chg="del">
          <ac:chgData name="Alberto De La Viuda Esteban" userId="d05fd569-a3c6-4682-b219-426518b4f3e0" providerId="ADAL" clId="{91369C85-845E-954D-B57C-4C41EEECF9D1}" dt="2021-09-09T14:08:16.905" v="368" actId="478"/>
          <ac:picMkLst>
            <pc:docMk/>
            <pc:sldMk cId="2870130763" sldId="11173"/>
            <ac:picMk id="28" creationId="{3B777BE6-21E0-DE43-AF69-968CE92DC340}"/>
          </ac:picMkLst>
        </pc:picChg>
      </pc:sldChg>
      <pc:sldChg chg="modSp add mod modClrScheme chgLayout">
        <pc:chgData name="Alberto De La Viuda Esteban" userId="d05fd569-a3c6-4682-b219-426518b4f3e0" providerId="ADAL" clId="{91369C85-845E-954D-B57C-4C41EEECF9D1}" dt="2021-09-09T13:59:03.352" v="357" actId="1076"/>
        <pc:sldMkLst>
          <pc:docMk/>
          <pc:sldMk cId="524230480" sldId="11174"/>
        </pc:sldMkLst>
        <pc:spChg chg="mod">
          <ac:chgData name="Alberto De La Viuda Esteban" userId="d05fd569-a3c6-4682-b219-426518b4f3e0" providerId="ADAL" clId="{91369C85-845E-954D-B57C-4C41EEECF9D1}" dt="2021-09-09T13:50:42.825" v="166" actId="207"/>
          <ac:spMkLst>
            <pc:docMk/>
            <pc:sldMk cId="524230480" sldId="11174"/>
            <ac:spMk id="8" creationId="{1F2D49D4-B40A-1341-9172-F1FAB008E08A}"/>
          </ac:spMkLst>
        </pc:spChg>
        <pc:spChg chg="mod ord">
          <ac:chgData name="Alberto De La Viuda Esteban" userId="d05fd569-a3c6-4682-b219-426518b4f3e0" providerId="ADAL" clId="{91369C85-845E-954D-B57C-4C41EEECF9D1}" dt="2021-09-09T13:51:17.193" v="170" actId="108"/>
          <ac:spMkLst>
            <pc:docMk/>
            <pc:sldMk cId="524230480" sldId="11174"/>
            <ac:spMk id="10" creationId="{272FB008-5C8B-C341-B6C1-7B808E02151B}"/>
          </ac:spMkLst>
        </pc:spChg>
        <pc:spChg chg="mod">
          <ac:chgData name="Alberto De La Viuda Esteban" userId="d05fd569-a3c6-4682-b219-426518b4f3e0" providerId="ADAL" clId="{91369C85-845E-954D-B57C-4C41EEECF9D1}" dt="2021-09-09T13:50:46.626" v="167" actId="207"/>
          <ac:spMkLst>
            <pc:docMk/>
            <pc:sldMk cId="524230480" sldId="11174"/>
            <ac:spMk id="17" creationId="{9A26F467-6C89-874F-9611-84076A8611E0}"/>
          </ac:spMkLst>
        </pc:spChg>
        <pc:spChg chg="mod">
          <ac:chgData name="Alberto De La Viuda Esteban" userId="d05fd569-a3c6-4682-b219-426518b4f3e0" providerId="ADAL" clId="{91369C85-845E-954D-B57C-4C41EEECF9D1}" dt="2021-09-09T13:50:38.329" v="165" actId="207"/>
          <ac:spMkLst>
            <pc:docMk/>
            <pc:sldMk cId="524230480" sldId="11174"/>
            <ac:spMk id="18" creationId="{D5696567-B1E7-474F-B76E-21B6A16C2DA5}"/>
          </ac:spMkLst>
        </pc:spChg>
        <pc:picChg chg="mod">
          <ac:chgData name="Alberto De La Viuda Esteban" userId="d05fd569-a3c6-4682-b219-426518b4f3e0" providerId="ADAL" clId="{91369C85-845E-954D-B57C-4C41EEECF9D1}" dt="2021-09-09T13:59:00.473" v="356" actId="1076"/>
          <ac:picMkLst>
            <pc:docMk/>
            <pc:sldMk cId="524230480" sldId="11174"/>
            <ac:picMk id="5" creationId="{3F5EC193-E9FB-5943-BBD7-34277BF1A72D}"/>
          </ac:picMkLst>
        </pc:picChg>
        <pc:picChg chg="mod">
          <ac:chgData name="Alberto De La Viuda Esteban" userId="d05fd569-a3c6-4682-b219-426518b4f3e0" providerId="ADAL" clId="{91369C85-845E-954D-B57C-4C41EEECF9D1}" dt="2021-09-09T13:59:03.352" v="357" actId="1076"/>
          <ac:picMkLst>
            <pc:docMk/>
            <pc:sldMk cId="524230480" sldId="11174"/>
            <ac:picMk id="6" creationId="{996A5FAF-2C47-7C41-8ADA-94EE7975DC4F}"/>
          </ac:picMkLst>
        </pc:picChg>
        <pc:picChg chg="mod">
          <ac:chgData name="Alberto De La Viuda Esteban" userId="d05fd569-a3c6-4682-b219-426518b4f3e0" providerId="ADAL" clId="{91369C85-845E-954D-B57C-4C41EEECF9D1}" dt="2021-09-09T13:58:58.538" v="355" actId="1076"/>
          <ac:picMkLst>
            <pc:docMk/>
            <pc:sldMk cId="524230480" sldId="11174"/>
            <ac:picMk id="37" creationId="{7364C6E5-EE4A-6A4B-B040-6EE2CAA5D36B}"/>
          </ac:picMkLst>
        </pc:picChg>
      </pc:sldChg>
      <pc:sldChg chg="delSp modSp add mod modClrScheme chgLayout">
        <pc:chgData name="Alberto De La Viuda Esteban" userId="d05fd569-a3c6-4682-b219-426518b4f3e0" providerId="ADAL" clId="{91369C85-845E-954D-B57C-4C41EEECF9D1}" dt="2021-09-09T14:08:19.976" v="369" actId="478"/>
        <pc:sldMkLst>
          <pc:docMk/>
          <pc:sldMk cId="1864688029" sldId="11175"/>
        </pc:sldMkLst>
        <pc:spChg chg="mod">
          <ac:chgData name="Alberto De La Viuda Esteban" userId="d05fd569-a3c6-4682-b219-426518b4f3e0" providerId="ADAL" clId="{91369C85-845E-954D-B57C-4C41EEECF9D1}" dt="2021-09-09T13:56:51.781" v="242" actId="1076"/>
          <ac:spMkLst>
            <pc:docMk/>
            <pc:sldMk cId="1864688029" sldId="11175"/>
            <ac:spMk id="33" creationId="{DA42C1F5-E05C-B840-AB6B-7D8437198DA9}"/>
          </ac:spMkLst>
        </pc:spChg>
        <pc:spChg chg="mod">
          <ac:chgData name="Alberto De La Viuda Esteban" userId="d05fd569-a3c6-4682-b219-426518b4f3e0" providerId="ADAL" clId="{91369C85-845E-954D-B57C-4C41EEECF9D1}" dt="2021-09-09T13:56:13.645" v="229" actId="207"/>
          <ac:spMkLst>
            <pc:docMk/>
            <pc:sldMk cId="1864688029" sldId="11175"/>
            <ac:spMk id="34" creationId="{CD797504-F8B6-9E40-9967-0F6D83DE5D5E}"/>
          </ac:spMkLst>
        </pc:spChg>
        <pc:spChg chg="mod">
          <ac:chgData name="Alberto De La Viuda Esteban" userId="d05fd569-a3c6-4682-b219-426518b4f3e0" providerId="ADAL" clId="{91369C85-845E-954D-B57C-4C41EEECF9D1}" dt="2021-09-09T13:57:23.720" v="249" actId="1076"/>
          <ac:spMkLst>
            <pc:docMk/>
            <pc:sldMk cId="1864688029" sldId="11175"/>
            <ac:spMk id="35" creationId="{9357219C-959F-C740-901C-13602C38F8BC}"/>
          </ac:spMkLst>
        </pc:spChg>
        <pc:spChg chg="mod">
          <ac:chgData name="Alberto De La Viuda Esteban" userId="d05fd569-a3c6-4682-b219-426518b4f3e0" providerId="ADAL" clId="{91369C85-845E-954D-B57C-4C41EEECF9D1}" dt="2021-09-09T13:58:45.591" v="352" actId="207"/>
          <ac:spMkLst>
            <pc:docMk/>
            <pc:sldMk cId="1864688029" sldId="11175"/>
            <ac:spMk id="36" creationId="{6A42AA99-53F6-DA49-9988-E693FA008055}"/>
          </ac:spMkLst>
        </pc:spChg>
        <pc:spChg chg="mod">
          <ac:chgData name="Alberto De La Viuda Esteban" userId="d05fd569-a3c6-4682-b219-426518b4f3e0" providerId="ADAL" clId="{91369C85-845E-954D-B57C-4C41EEECF9D1}" dt="2021-09-09T13:58:35.439" v="345" actId="207"/>
          <ac:spMkLst>
            <pc:docMk/>
            <pc:sldMk cId="1864688029" sldId="11175"/>
            <ac:spMk id="37" creationId="{6321DFBC-40B9-FA4E-A926-A546BC75008A}"/>
          </ac:spMkLst>
        </pc:spChg>
        <pc:spChg chg="mod">
          <ac:chgData name="Alberto De La Viuda Esteban" userId="d05fd569-a3c6-4682-b219-426518b4f3e0" providerId="ADAL" clId="{91369C85-845E-954D-B57C-4C41EEECF9D1}" dt="2021-09-09T13:58:28.893" v="325" actId="207"/>
          <ac:spMkLst>
            <pc:docMk/>
            <pc:sldMk cId="1864688029" sldId="11175"/>
            <ac:spMk id="38" creationId="{73781B55-9D79-D148-9D63-51E4DA6DFA3B}"/>
          </ac:spMkLst>
        </pc:spChg>
        <pc:spChg chg="mod">
          <ac:chgData name="Alberto De La Viuda Esteban" userId="d05fd569-a3c6-4682-b219-426518b4f3e0" providerId="ADAL" clId="{91369C85-845E-954D-B57C-4C41EEECF9D1}" dt="2021-09-09T13:56:59.880" v="245" actId="1076"/>
          <ac:spMkLst>
            <pc:docMk/>
            <pc:sldMk cId="1864688029" sldId="11175"/>
            <ac:spMk id="39" creationId="{6784EC57-4CF4-684D-9B19-45AB186A0932}"/>
          </ac:spMkLst>
        </pc:spChg>
        <pc:spChg chg="mod">
          <ac:chgData name="Alberto De La Viuda Esteban" userId="d05fd569-a3c6-4682-b219-426518b4f3e0" providerId="ADAL" clId="{91369C85-845E-954D-B57C-4C41EEECF9D1}" dt="2021-09-09T13:57:18.783" v="248" actId="207"/>
          <ac:spMkLst>
            <pc:docMk/>
            <pc:sldMk cId="1864688029" sldId="11175"/>
            <ac:spMk id="41" creationId="{E2A4CED5-12B8-5E4A-9762-6DBF10DE5F05}"/>
          </ac:spMkLst>
        </pc:spChg>
        <pc:spChg chg="mod">
          <ac:chgData name="Alberto De La Viuda Esteban" userId="d05fd569-a3c6-4682-b219-426518b4f3e0" providerId="ADAL" clId="{91369C85-845E-954D-B57C-4C41EEECF9D1}" dt="2021-09-09T13:57:18.783" v="248" actId="207"/>
          <ac:spMkLst>
            <pc:docMk/>
            <pc:sldMk cId="1864688029" sldId="11175"/>
            <ac:spMk id="72" creationId="{5409F8AA-8830-C947-8DAE-DD87608A38C2}"/>
          </ac:spMkLst>
        </pc:spChg>
        <pc:spChg chg="mod">
          <ac:chgData name="Alberto De La Viuda Esteban" userId="d05fd569-a3c6-4682-b219-426518b4f3e0" providerId="ADAL" clId="{91369C85-845E-954D-B57C-4C41EEECF9D1}" dt="2021-09-09T13:57:18.783" v="248" actId="207"/>
          <ac:spMkLst>
            <pc:docMk/>
            <pc:sldMk cId="1864688029" sldId="11175"/>
            <ac:spMk id="73" creationId="{C820E1D2-4049-9448-903C-3FDD4E86BED2}"/>
          </ac:spMkLst>
        </pc:spChg>
        <pc:spChg chg="mod">
          <ac:chgData name="Alberto De La Viuda Esteban" userId="d05fd569-a3c6-4682-b219-426518b4f3e0" providerId="ADAL" clId="{91369C85-845E-954D-B57C-4C41EEECF9D1}" dt="2021-09-09T13:57:53.407" v="257" actId="207"/>
          <ac:spMkLst>
            <pc:docMk/>
            <pc:sldMk cId="1864688029" sldId="11175"/>
            <ac:spMk id="74" creationId="{F34BE7F6-EB39-FE4D-A485-8D162013BB55}"/>
          </ac:spMkLst>
        </pc:spChg>
        <pc:spChg chg="mod">
          <ac:chgData name="Alberto De La Viuda Esteban" userId="d05fd569-a3c6-4682-b219-426518b4f3e0" providerId="ADAL" clId="{91369C85-845E-954D-B57C-4C41EEECF9D1}" dt="2021-09-09T13:58:04.235" v="260" actId="207"/>
          <ac:spMkLst>
            <pc:docMk/>
            <pc:sldMk cId="1864688029" sldId="11175"/>
            <ac:spMk id="80" creationId="{11E7431A-7EB7-4A45-A817-0EECFE63104A}"/>
          </ac:spMkLst>
        </pc:spChg>
        <pc:spChg chg="mod ord">
          <ac:chgData name="Alberto De La Viuda Esteban" userId="d05fd569-a3c6-4682-b219-426518b4f3e0" providerId="ADAL" clId="{91369C85-845E-954D-B57C-4C41EEECF9D1}" dt="2021-09-09T13:56:54.410" v="244" actId="1076"/>
          <ac:spMkLst>
            <pc:docMk/>
            <pc:sldMk cId="1864688029" sldId="11175"/>
            <ac:spMk id="86" creationId="{FC13B2E6-7C6D-2647-993F-3A6F78870E9B}"/>
          </ac:spMkLst>
        </pc:spChg>
        <pc:grpChg chg="mod">
          <ac:chgData name="Alberto De La Viuda Esteban" userId="d05fd569-a3c6-4682-b219-426518b4f3e0" providerId="ADAL" clId="{91369C85-845E-954D-B57C-4C41EEECF9D1}" dt="2021-09-09T13:57:18.783" v="248" actId="207"/>
          <ac:grpSpMkLst>
            <pc:docMk/>
            <pc:sldMk cId="1864688029" sldId="11175"/>
            <ac:grpSpMk id="40" creationId="{1D97646F-DA79-B04A-818A-89224023D6E2}"/>
          </ac:grpSpMkLst>
        </pc:grpChg>
        <pc:grpChg chg="mod">
          <ac:chgData name="Alberto De La Viuda Esteban" userId="d05fd569-a3c6-4682-b219-426518b4f3e0" providerId="ADAL" clId="{91369C85-845E-954D-B57C-4C41EEECF9D1}" dt="2021-09-09T13:57:06.047" v="246" actId="207"/>
          <ac:grpSpMkLst>
            <pc:docMk/>
            <pc:sldMk cId="1864688029" sldId="11175"/>
            <ac:grpSpMk id="75" creationId="{13E1D367-21B1-3F4E-A372-B8D2ECBFEEB4}"/>
          </ac:grpSpMkLst>
        </pc:grpChg>
        <pc:grpChg chg="mod">
          <ac:chgData name="Alberto De La Viuda Esteban" userId="d05fd569-a3c6-4682-b219-426518b4f3e0" providerId="ADAL" clId="{91369C85-845E-954D-B57C-4C41EEECF9D1}" dt="2021-09-09T13:58:17.014" v="262" actId="207"/>
          <ac:grpSpMkLst>
            <pc:docMk/>
            <pc:sldMk cId="1864688029" sldId="11175"/>
            <ac:grpSpMk id="81" creationId="{B7964237-61F5-E04E-A863-D4E62758A4D7}"/>
          </ac:grpSpMkLst>
        </pc:grpChg>
        <pc:picChg chg="del">
          <ac:chgData name="Alberto De La Viuda Esteban" userId="d05fd569-a3c6-4682-b219-426518b4f3e0" providerId="ADAL" clId="{91369C85-845E-954D-B57C-4C41EEECF9D1}" dt="2021-09-09T14:08:19.976" v="369" actId="478"/>
          <ac:picMkLst>
            <pc:docMk/>
            <pc:sldMk cId="1864688029" sldId="11175"/>
            <ac:picMk id="85" creationId="{EC9D7103-C608-644E-A13A-43D6C9C5DC82}"/>
          </ac:picMkLst>
        </pc:picChg>
      </pc:sldChg>
      <pc:sldChg chg="addSp delSp modSp add mod modClrScheme modAnim chgLayout">
        <pc:chgData name="Alberto De La Viuda Esteban" userId="d05fd569-a3c6-4682-b219-426518b4f3e0" providerId="ADAL" clId="{91369C85-845E-954D-B57C-4C41EEECF9D1}" dt="2021-09-09T13:47:53.316" v="140" actId="20577"/>
        <pc:sldMkLst>
          <pc:docMk/>
          <pc:sldMk cId="2671956102" sldId="11176"/>
        </pc:sldMkLst>
        <pc:spChg chg="add del mod ord">
          <ac:chgData name="Alberto De La Viuda Esteban" userId="d05fd569-a3c6-4682-b219-426518b4f3e0" providerId="ADAL" clId="{91369C85-845E-954D-B57C-4C41EEECF9D1}" dt="2021-09-09T13:46:05.531" v="115" actId="478"/>
          <ac:spMkLst>
            <pc:docMk/>
            <pc:sldMk cId="2671956102" sldId="11176"/>
            <ac:spMk id="2" creationId="{32FEB1AC-0D69-8242-A95E-C0C1C44C32CC}"/>
          </ac:spMkLst>
        </pc:spChg>
        <pc:spChg chg="add del mod">
          <ac:chgData name="Alberto De La Viuda Esteban" userId="d05fd569-a3c6-4682-b219-426518b4f3e0" providerId="ADAL" clId="{91369C85-845E-954D-B57C-4C41EEECF9D1}" dt="2021-09-09T13:47:43.657" v="136" actId="478"/>
          <ac:spMkLst>
            <pc:docMk/>
            <pc:sldMk cId="2671956102" sldId="11176"/>
            <ac:spMk id="3" creationId="{7CD478DD-AD8C-6A46-82A6-BFC46B8F2453}"/>
          </ac:spMkLst>
        </pc:spChg>
        <pc:spChg chg="mod">
          <ac:chgData name="Alberto De La Viuda Esteban" userId="d05fd569-a3c6-4682-b219-426518b4f3e0" providerId="ADAL" clId="{91369C85-845E-954D-B57C-4C41EEECF9D1}" dt="2021-09-09T13:46:12.939" v="117" actId="207"/>
          <ac:spMkLst>
            <pc:docMk/>
            <pc:sldMk cId="2671956102" sldId="11176"/>
            <ac:spMk id="18" creationId="{2E7E31EE-6AB6-AB4A-9C3E-E8ADA6E87030}"/>
          </ac:spMkLst>
        </pc:spChg>
        <pc:spChg chg="mod">
          <ac:chgData name="Alberto De La Viuda Esteban" userId="d05fd569-a3c6-4682-b219-426518b4f3e0" providerId="ADAL" clId="{91369C85-845E-954D-B57C-4C41EEECF9D1}" dt="2021-09-09T13:47:30.473" v="133" actId="207"/>
          <ac:spMkLst>
            <pc:docMk/>
            <pc:sldMk cId="2671956102" sldId="11176"/>
            <ac:spMk id="24" creationId="{29F250E0-09BF-3040-B9FA-7C2EB5359862}"/>
          </ac:spMkLst>
        </pc:spChg>
        <pc:spChg chg="mod">
          <ac:chgData name="Alberto De La Viuda Esteban" userId="d05fd569-a3c6-4682-b219-426518b4f3e0" providerId="ADAL" clId="{91369C85-845E-954D-B57C-4C41EEECF9D1}" dt="2021-09-09T13:47:53.316" v="140" actId="20577"/>
          <ac:spMkLst>
            <pc:docMk/>
            <pc:sldMk cId="2671956102" sldId="11176"/>
            <ac:spMk id="27" creationId="{A61BE4F3-89F0-B449-9F77-97B73FE622C7}"/>
          </ac:spMkLst>
        </pc:spChg>
        <pc:spChg chg="mod">
          <ac:chgData name="Alberto De La Viuda Esteban" userId="d05fd569-a3c6-4682-b219-426518b4f3e0" providerId="ADAL" clId="{91369C85-845E-954D-B57C-4C41EEECF9D1}" dt="2021-09-09T13:47:34.375" v="134" actId="207"/>
          <ac:spMkLst>
            <pc:docMk/>
            <pc:sldMk cId="2671956102" sldId="11176"/>
            <ac:spMk id="33" creationId="{801475FA-9FA1-9F42-8CEB-8C1C864C1742}"/>
          </ac:spMkLst>
        </pc:spChg>
        <pc:spChg chg="mod">
          <ac:chgData name="Alberto De La Viuda Esteban" userId="d05fd569-a3c6-4682-b219-426518b4f3e0" providerId="ADAL" clId="{91369C85-845E-954D-B57C-4C41EEECF9D1}" dt="2021-09-09T13:47:38.235" v="135" actId="207"/>
          <ac:spMkLst>
            <pc:docMk/>
            <pc:sldMk cId="2671956102" sldId="11176"/>
            <ac:spMk id="36" creationId="{A6D4C05A-97B2-E840-964C-0ACE496BE303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0" creationId="{E52B81A2-5E10-D649-9C75-253A9E05F789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1" creationId="{3111B0CE-73CA-9F47-AC76-898664BBEBA7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2" creationId="{903AA043-A5E9-0F4C-98E6-50CCDD28B059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3" creationId="{122EDB52-714E-FD44-9C82-8E2E5990E36F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4" creationId="{2212D62C-9846-AC44-A18E-30D5B2460CD1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5" creationId="{68BB7C4B-F9F0-EC42-A678-25F25EF3A512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6" creationId="{5128F60A-6B9D-4C4D-90FC-1E0E20BC8239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7" creationId="{748FE6F3-E483-9845-BCC5-D77943E95933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8" creationId="{9DC7452B-EF5A-E940-92D9-54048967C67C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59" creationId="{DF81403D-C02E-5247-BC4E-254644890133}"/>
          </ac:spMkLst>
        </pc:spChg>
        <pc:spChg chg="mod">
          <ac:chgData name="Alberto De La Viuda Esteban" userId="d05fd569-a3c6-4682-b219-426518b4f3e0" providerId="ADAL" clId="{91369C85-845E-954D-B57C-4C41EEECF9D1}" dt="2021-09-09T13:46:25.564" v="119"/>
          <ac:spMkLst>
            <pc:docMk/>
            <pc:sldMk cId="2671956102" sldId="11176"/>
            <ac:spMk id="60" creationId="{D865D3A0-0FC1-1D46-A1EA-D951A2549136}"/>
          </ac:spMkLst>
        </pc:spChg>
        <pc:grpChg chg="mod">
          <ac:chgData name="Alberto De La Viuda Esteban" userId="d05fd569-a3c6-4682-b219-426518b4f3e0" providerId="ADAL" clId="{91369C85-845E-954D-B57C-4C41EEECF9D1}" dt="2021-09-09T13:46:45.062" v="124" actId="207"/>
          <ac:grpSpMkLst>
            <pc:docMk/>
            <pc:sldMk cId="2671956102" sldId="11176"/>
            <ac:grpSpMk id="10" creationId="{E38750AE-DC7C-CB44-8083-B7D68D31125F}"/>
          </ac:grpSpMkLst>
        </pc:grpChg>
        <pc:grpChg chg="add del mod">
          <ac:chgData name="Alberto De La Viuda Esteban" userId="d05fd569-a3c6-4682-b219-426518b4f3e0" providerId="ADAL" clId="{91369C85-845E-954D-B57C-4C41EEECF9D1}" dt="2021-09-09T13:46:27.253" v="120"/>
          <ac:grpSpMkLst>
            <pc:docMk/>
            <pc:sldMk cId="2671956102" sldId="11176"/>
            <ac:grpSpMk id="49" creationId="{4A33936E-1262-5943-AAD1-A0FAF72C62EB}"/>
          </ac:grpSpMkLst>
        </pc:grpChg>
      </pc:sldChg>
      <pc:sldChg chg="addSp delSp modSp new mod">
        <pc:chgData name="Alberto De La Viuda Esteban" userId="d05fd569-a3c6-4682-b219-426518b4f3e0" providerId="ADAL" clId="{91369C85-845E-954D-B57C-4C41EEECF9D1}" dt="2021-09-09T14:21:14.815" v="647" actId="20577"/>
        <pc:sldMkLst>
          <pc:docMk/>
          <pc:sldMk cId="2175489177" sldId="11177"/>
        </pc:sldMkLst>
        <pc:spChg chg="del">
          <ac:chgData name="Alberto De La Viuda Esteban" userId="d05fd569-a3c6-4682-b219-426518b4f3e0" providerId="ADAL" clId="{91369C85-845E-954D-B57C-4C41EEECF9D1}" dt="2021-09-09T14:08:04.361" v="367" actId="478"/>
          <ac:spMkLst>
            <pc:docMk/>
            <pc:sldMk cId="2175489177" sldId="11177"/>
            <ac:spMk id="2" creationId="{F6B8632A-B8AF-0047-8064-ED98EB57359E}"/>
          </ac:spMkLst>
        </pc:spChg>
        <pc:spChg chg="add mod">
          <ac:chgData name="Alberto De La Viuda Esteban" userId="d05fd569-a3c6-4682-b219-426518b4f3e0" providerId="ADAL" clId="{91369C85-845E-954D-B57C-4C41EEECF9D1}" dt="2021-09-09T14:21:14.815" v="647" actId="20577"/>
          <ac:spMkLst>
            <pc:docMk/>
            <pc:sldMk cId="2175489177" sldId="11177"/>
            <ac:spMk id="3" creationId="{30B54BA3-4CB2-AA45-A02F-F541A64450C8}"/>
          </ac:spMkLst>
        </pc:spChg>
        <pc:spChg chg="add mod">
          <ac:chgData name="Alberto De La Viuda Esteban" userId="d05fd569-a3c6-4682-b219-426518b4f3e0" providerId="ADAL" clId="{91369C85-845E-954D-B57C-4C41EEECF9D1}" dt="2021-09-09T14:17:34.650" v="562" actId="6549"/>
          <ac:spMkLst>
            <pc:docMk/>
            <pc:sldMk cId="2175489177" sldId="11177"/>
            <ac:spMk id="4" creationId="{CA2247F0-4691-D745-B0A9-1F0E6DF65A6E}"/>
          </ac:spMkLst>
        </pc:spChg>
        <pc:spChg chg="add del mod">
          <ac:chgData name="Alberto De La Viuda Esteban" userId="d05fd569-a3c6-4682-b219-426518b4f3e0" providerId="ADAL" clId="{91369C85-845E-954D-B57C-4C41EEECF9D1}" dt="2021-09-09T14:17:50.700" v="564" actId="1076"/>
          <ac:spMkLst>
            <pc:docMk/>
            <pc:sldMk cId="2175489177" sldId="11177"/>
            <ac:spMk id="5" creationId="{D7298D65-D192-2342-A12D-393498D90BE6}"/>
          </ac:spMkLst>
        </pc:sp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25" creationId="{C5784AB4-C1FC-8A43-8EE7-8FED41F6CC50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26" creationId="{DD6226A4-71E3-B141-B680-184FF9783549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27" creationId="{2C7C925D-9798-CC40-980D-1736B972E8F8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28" creationId="{49ABE892-5910-0B48-B5C9-F8F13B7E1EAC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29" creationId="{E74D2F1D-91FA-9C46-90DF-FDB11C62045C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30" creationId="{4512E442-2F29-E94C-A0E9-E49BB0C74971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31" creationId="{A9FF62F0-8FFB-0E48-9BF9-AC0B56C46418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32" creationId="{D7228E6E-3D85-F44B-A1C1-223CEAC6ED8A}"/>
          </ac:picMkLst>
        </pc:picChg>
        <pc:picChg chg="add del mod">
          <ac:chgData name="Alberto De La Viuda Esteban" userId="d05fd569-a3c6-4682-b219-426518b4f3e0" providerId="ADAL" clId="{91369C85-845E-954D-B57C-4C41EEECF9D1}" dt="2021-09-09T14:10:17.602" v="505"/>
          <ac:picMkLst>
            <pc:docMk/>
            <pc:sldMk cId="2175489177" sldId="11177"/>
            <ac:picMk id="1033" creationId="{05362312-749E-D242-B2D9-3AEA1D346E8F}"/>
          </ac:picMkLst>
        </pc:picChg>
        <pc:picChg chg="add mod">
          <ac:chgData name="Alberto De La Viuda Esteban" userId="d05fd569-a3c6-4682-b219-426518b4f3e0" providerId="ADAL" clId="{91369C85-845E-954D-B57C-4C41EEECF9D1}" dt="2021-09-09T14:11:07.844" v="531" actId="1076"/>
          <ac:picMkLst>
            <pc:docMk/>
            <pc:sldMk cId="2175489177" sldId="11177"/>
            <ac:picMk id="1034" creationId="{3B4DE9ED-C8F3-8446-B28F-93F5811F57A5}"/>
          </ac:picMkLst>
        </pc:picChg>
        <pc:picChg chg="add mod">
          <ac:chgData name="Alberto De La Viuda Esteban" userId="d05fd569-a3c6-4682-b219-426518b4f3e0" providerId="ADAL" clId="{91369C85-845E-954D-B57C-4C41EEECF9D1}" dt="2021-09-09T14:11:07.844" v="531" actId="1076"/>
          <ac:picMkLst>
            <pc:docMk/>
            <pc:sldMk cId="2175489177" sldId="11177"/>
            <ac:picMk id="1035" creationId="{43F6CBFF-F703-2345-B1B0-E03882F35916}"/>
          </ac:picMkLst>
        </pc:picChg>
        <pc:picChg chg="add del">
          <ac:chgData name="Alberto De La Viuda Esteban" userId="d05fd569-a3c6-4682-b219-426518b4f3e0" providerId="ADAL" clId="{91369C85-845E-954D-B57C-4C41EEECF9D1}" dt="2021-09-09T14:16:00.233" v="545" actId="478"/>
          <ac:picMkLst>
            <pc:docMk/>
            <pc:sldMk cId="2175489177" sldId="11177"/>
            <ac:picMk id="1036" creationId="{8E72074C-7FE2-2849-9F17-CD09E1124D5A}"/>
          </ac:picMkLst>
        </pc:picChg>
      </pc:sldChg>
      <pc:sldChg chg="addSp delSp new del mod modClrScheme chgLayout">
        <pc:chgData name="Alberto De La Viuda Esteban" userId="d05fd569-a3c6-4682-b219-426518b4f3e0" providerId="ADAL" clId="{91369C85-845E-954D-B57C-4C41EEECF9D1}" dt="2021-09-09T14:18:58.599" v="572" actId="2696"/>
        <pc:sldMkLst>
          <pc:docMk/>
          <pc:sldMk cId="283642275" sldId="11178"/>
        </pc:sldMkLst>
        <pc:spChg chg="del">
          <ac:chgData name="Alberto De La Viuda Esteban" userId="d05fd569-a3c6-4682-b219-426518b4f3e0" providerId="ADAL" clId="{91369C85-845E-954D-B57C-4C41EEECF9D1}" dt="2021-09-09T14:18:05.562" v="566" actId="478"/>
          <ac:spMkLst>
            <pc:docMk/>
            <pc:sldMk cId="283642275" sldId="11178"/>
            <ac:spMk id="2" creationId="{1C48FDE7-EDF2-344B-8EDD-5C9698F14DBB}"/>
          </ac:spMkLst>
        </pc:spChg>
        <pc:spChg chg="add del">
          <ac:chgData name="Alberto De La Viuda Esteban" userId="d05fd569-a3c6-4682-b219-426518b4f3e0" providerId="ADAL" clId="{91369C85-845E-954D-B57C-4C41EEECF9D1}" dt="2021-09-09T14:18:08.511" v="568"/>
          <ac:spMkLst>
            <pc:docMk/>
            <pc:sldMk cId="283642275" sldId="11178"/>
            <ac:spMk id="3" creationId="{1BD9F9BC-E619-8A4A-B9C1-20969C09C3C0}"/>
          </ac:spMkLst>
        </pc:spChg>
        <pc:spChg chg="add del">
          <ac:chgData name="Alberto De La Viuda Esteban" userId="d05fd569-a3c6-4682-b219-426518b4f3e0" providerId="ADAL" clId="{91369C85-845E-954D-B57C-4C41EEECF9D1}" dt="2021-09-09T14:18:51.434" v="571"/>
          <ac:spMkLst>
            <pc:docMk/>
            <pc:sldMk cId="283642275" sldId="11178"/>
            <ac:spMk id="4" creationId="{215181FD-A286-3145-A9CE-541D7566D103}"/>
          </ac:spMkLst>
        </pc:sp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0" creationId="{93BB6D8F-622D-7148-9456-F740469CBEF1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1" creationId="{7388A8BA-008D-5447-920C-500165DDF42C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2" creationId="{ED9E42D0-7F5F-0743-A5AB-26A72E875CEC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3" creationId="{A5BDD78B-398B-FB4B-80AB-4D50EAA4B7FE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4" creationId="{251FE304-15AE-4E49-9DEF-B1A1220A94A3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5" creationId="{1EF143AE-8AFA-DC43-8A66-61BA6AED7295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6" creationId="{117EB92B-5C2C-344D-9252-3E831DA735C0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7" creationId="{BB735BF0-F514-2C45-94D9-7B38469E40BA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8" creationId="{7D58DFCF-B9F2-D546-BA78-BB8E0BEE0169}"/>
          </ac:picMkLst>
        </pc:picChg>
        <pc:picChg chg="add del">
          <ac:chgData name="Alberto De La Viuda Esteban" userId="d05fd569-a3c6-4682-b219-426518b4f3e0" providerId="ADAL" clId="{91369C85-845E-954D-B57C-4C41EEECF9D1}" dt="2021-09-09T14:18:08.511" v="568"/>
          <ac:picMkLst>
            <pc:docMk/>
            <pc:sldMk cId="283642275" sldId="11178"/>
            <ac:picMk id="2059" creationId="{95429581-B196-7E4A-B5B4-6F43C20C7D49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1" creationId="{B6A6BF39-7D0A-824B-A54C-1A11EE446E9B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2" creationId="{09336961-5407-8343-85E8-2164468944DF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3" creationId="{E21F098B-DC08-4949-A9D9-98D0F1ED0053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4" creationId="{CAD2BA38-BAC3-C44D-B051-6AFA39CBA907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5" creationId="{61714293-796B-3A41-AA60-80D00524E1ED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6" creationId="{DFEC071C-E110-E64F-8808-ECD369DB3CC4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7" creationId="{D401B2CE-0B63-B148-A406-83D18A790FAF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8" creationId="{981ABE34-88B7-214D-8D43-C0B42BF3629B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69" creationId="{291C7DCF-B935-6946-83DF-3A7B64E40210}"/>
          </ac:picMkLst>
        </pc:picChg>
        <pc:picChg chg="add del">
          <ac:chgData name="Alberto De La Viuda Esteban" userId="d05fd569-a3c6-4682-b219-426518b4f3e0" providerId="ADAL" clId="{91369C85-845E-954D-B57C-4C41EEECF9D1}" dt="2021-09-09T14:18:51.434" v="571"/>
          <ac:picMkLst>
            <pc:docMk/>
            <pc:sldMk cId="283642275" sldId="11178"/>
            <ac:picMk id="2070" creationId="{52338D05-1AB4-4442-8C0C-AB170DBD5420}"/>
          </ac:picMkLst>
        </pc:picChg>
      </pc:sldChg>
      <pc:sldChg chg="addSp delSp modSp add mod">
        <pc:chgData name="Alberto De La Viuda Esteban" userId="d05fd569-a3c6-4682-b219-426518b4f3e0" providerId="ADAL" clId="{91369C85-845E-954D-B57C-4C41EEECF9D1}" dt="2021-09-09T14:31:53.980" v="1022" actId="113"/>
        <pc:sldMkLst>
          <pc:docMk/>
          <pc:sldMk cId="3627694737" sldId="11178"/>
        </pc:sldMkLst>
        <pc:spChg chg="add mod">
          <ac:chgData name="Alberto De La Viuda Esteban" userId="d05fd569-a3c6-4682-b219-426518b4f3e0" providerId="ADAL" clId="{91369C85-845E-954D-B57C-4C41EEECF9D1}" dt="2021-09-09T14:31:53.980" v="1022" actId="113"/>
          <ac:spMkLst>
            <pc:docMk/>
            <pc:sldMk cId="3627694737" sldId="11178"/>
            <ac:spMk id="2" creationId="{23FC7AE0-6DEB-6C44-9F4F-2A1A17747970}"/>
          </ac:spMkLst>
        </pc:spChg>
        <pc:spChg chg="mod">
          <ac:chgData name="Alberto De La Viuda Esteban" userId="d05fd569-a3c6-4682-b219-426518b4f3e0" providerId="ADAL" clId="{91369C85-845E-954D-B57C-4C41EEECF9D1}" dt="2021-09-09T14:29:11.170" v="875" actId="6549"/>
          <ac:spMkLst>
            <pc:docMk/>
            <pc:sldMk cId="3627694737" sldId="11178"/>
            <ac:spMk id="3" creationId="{30B54BA3-4CB2-AA45-A02F-F541A64450C8}"/>
          </ac:spMkLst>
        </pc:spChg>
        <pc:spChg chg="del">
          <ac:chgData name="Alberto De La Viuda Esteban" userId="d05fd569-a3c6-4682-b219-426518b4f3e0" providerId="ADAL" clId="{91369C85-845E-954D-B57C-4C41EEECF9D1}" dt="2021-09-09T14:20:47.491" v="574" actId="478"/>
          <ac:spMkLst>
            <pc:docMk/>
            <pc:sldMk cId="3627694737" sldId="11178"/>
            <ac:spMk id="4" creationId="{CA2247F0-4691-D745-B0A9-1F0E6DF65A6E}"/>
          </ac:spMkLst>
        </pc:spChg>
        <pc:spChg chg="del">
          <ac:chgData name="Alberto De La Viuda Esteban" userId="d05fd569-a3c6-4682-b219-426518b4f3e0" providerId="ADAL" clId="{91369C85-845E-954D-B57C-4C41EEECF9D1}" dt="2021-09-09T14:20:47.491" v="574" actId="478"/>
          <ac:spMkLst>
            <pc:docMk/>
            <pc:sldMk cId="3627694737" sldId="11178"/>
            <ac:spMk id="5" creationId="{D7298D65-D192-2342-A12D-393498D90BE6}"/>
          </ac:spMkLst>
        </pc:spChg>
        <pc:spChg chg="add del mod">
          <ac:chgData name="Alberto De La Viuda Esteban" userId="d05fd569-a3c6-4682-b219-426518b4f3e0" providerId="ADAL" clId="{91369C85-845E-954D-B57C-4C41EEECF9D1}" dt="2021-09-09T14:26:05.212" v="758"/>
          <ac:spMkLst>
            <pc:docMk/>
            <pc:sldMk cId="3627694737" sldId="11178"/>
            <ac:spMk id="6" creationId="{BDDE2397-8C88-0C40-B15E-E18E8DCA6410}"/>
          </ac:spMkLst>
        </pc:spChg>
        <pc:spChg chg="add mod">
          <ac:chgData name="Alberto De La Viuda Esteban" userId="d05fd569-a3c6-4682-b219-426518b4f3e0" providerId="ADAL" clId="{91369C85-845E-954D-B57C-4C41EEECF9D1}" dt="2021-09-09T14:31:50.473" v="1021" actId="113"/>
          <ac:spMkLst>
            <pc:docMk/>
            <pc:sldMk cId="3627694737" sldId="11178"/>
            <ac:spMk id="11" creationId="{1921BF27-F845-E744-A171-F1C6A6908F27}"/>
          </ac:spMkLst>
        </pc:spChg>
        <pc:picChg chg="add mod">
          <ac:chgData name="Alberto De La Viuda Esteban" userId="d05fd569-a3c6-4682-b219-426518b4f3e0" providerId="ADAL" clId="{91369C85-845E-954D-B57C-4C41EEECF9D1}" dt="2021-09-09T14:28:10.853" v="774" actId="1076"/>
          <ac:picMkLst>
            <pc:docMk/>
            <pc:sldMk cId="3627694737" sldId="11178"/>
            <ac:picMk id="3074" creationId="{B8BD0A75-37DD-FD48-B4CD-E4F6646BE287}"/>
          </ac:picMkLst>
        </pc:picChg>
        <pc:picChg chg="add mod">
          <ac:chgData name="Alberto De La Viuda Esteban" userId="d05fd569-a3c6-4682-b219-426518b4f3e0" providerId="ADAL" clId="{91369C85-845E-954D-B57C-4C41EEECF9D1}" dt="2021-09-09T14:28:22.564" v="844" actId="207"/>
          <ac:picMkLst>
            <pc:docMk/>
            <pc:sldMk cId="3627694737" sldId="11178"/>
            <ac:picMk id="3076" creationId="{A6185C3A-518B-A644-8FB9-C3935B03AF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AWS SKO Event 2019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43C0-3328-46BC-B6E8-08BA16C1B832}" type="datetime8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11/17/21 10:18 AM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AWS SKO Event 2019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fld id="{E4738081-ED31-43D5-BFC3-EF4925DA9A61}" type="datetime8">
              <a:rPr lang="en-US" smtClean="0"/>
              <a:t>11/17/21 10:18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1097212" rtl="0" eaLnBrk="1" latinLnBrk="0" hangingPunct="1">
      <a:lnSpc>
        <a:spcPct val="90000"/>
      </a:lnSpc>
      <a:spcAft>
        <a:spcPts val="4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55572" indent="-12699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93675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79402" indent="-17620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38142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0029C-531C-472B-B657-03634D477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0"/>
            <a:ext cx="14630394" cy="82295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BF84AE-A090-47BB-827B-623089D88EFB}"/>
              </a:ext>
            </a:extLst>
          </p:cNvPr>
          <p:cNvSpPr/>
          <p:nvPr userDrawn="1"/>
        </p:nvSpPr>
        <p:spPr bwMode="auto">
          <a:xfrm>
            <a:off x="323087" y="2493360"/>
            <a:ext cx="7529968" cy="323523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142" tIns="172114" rIns="215142" bIns="1721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9696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2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77E3AF4C-0B95-4CC2-9AEF-E7CFFF8A2F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46304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6700B-8A45-9647-88B7-3234A74A8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817" y="733220"/>
            <a:ext cx="1356941" cy="81146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8DB6058-06D1-7546-ADA0-2A9A31116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Click to edit date, location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661706-B1E6-3743-953E-57BE855F4F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3053166"/>
            <a:ext cx="11719981" cy="1191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1" i="0" spc="-150" baseline="0">
                <a:latin typeface="Amazon Ember Heavy" panose="020B0603020204020204" pitchFamily="34" charset="0"/>
                <a:ea typeface="Amazon Ember Heavy" panose="020B0603020204020204" pitchFamily="34" charset="0"/>
                <a:cs typeface="Amazon Ember Heavy" panose="020B0603020204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6DECA27-83D9-9B47-A71C-3A7426EF01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4253721"/>
            <a:ext cx="9666531" cy="12312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Content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3046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1427015"/>
            <a:ext cx="13983046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5230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and_Bulleted_Content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3046" cy="804672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2018987"/>
            <a:ext cx="13983046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0CE1A-95A4-40A8-88AC-F82826CA0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184359"/>
            <a:ext cx="13982700" cy="62786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3151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5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 lang="en-US" dirty="0"/>
            </a:lvl1pPr>
            <a:lvl2pPr>
              <a:spcAft>
                <a:spcPts val="800"/>
              </a:spcAft>
              <a:defRPr lang="en-US" dirty="0"/>
            </a:lvl2pPr>
            <a:lvl3pPr>
              <a:spcAft>
                <a:spcPts val="800"/>
              </a:spcAft>
              <a:defRPr lang="en-US" dirty="0"/>
            </a:lvl3pPr>
            <a:lvl4pPr>
              <a:spcAft>
                <a:spcPts val="800"/>
              </a:spcAft>
              <a:defRPr lang="en-US" dirty="0"/>
            </a:lvl4pPr>
            <a:lvl5pPr>
              <a:spcAft>
                <a:spcPts val="8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52095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 lang="en-US" dirty="0"/>
            </a:lvl1pPr>
            <a:lvl2pPr>
              <a:spcAft>
                <a:spcPts val="800"/>
              </a:spcAft>
              <a:defRPr lang="en-US" dirty="0"/>
            </a:lvl2pPr>
            <a:lvl3pPr>
              <a:spcAft>
                <a:spcPts val="800"/>
              </a:spcAft>
              <a:defRPr lang="en-US" dirty="0"/>
            </a:lvl3pPr>
            <a:lvl4pPr>
              <a:spcAft>
                <a:spcPts val="800"/>
              </a:spcAft>
              <a:defRPr lang="en-US" dirty="0"/>
            </a:lvl4pPr>
            <a:lvl5pPr>
              <a:spcAft>
                <a:spcPts val="8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629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with Subtitl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5" cy="804672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20186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 lang="en-US" dirty="0"/>
            </a:lvl1pPr>
            <a:lvl2pPr>
              <a:spcAft>
                <a:spcPts val="800"/>
              </a:spcAft>
              <a:defRPr lang="en-US" dirty="0"/>
            </a:lvl2pPr>
            <a:lvl3pPr>
              <a:spcAft>
                <a:spcPts val="800"/>
              </a:spcAft>
              <a:defRPr lang="en-US" dirty="0"/>
            </a:lvl3pPr>
            <a:lvl4pPr>
              <a:spcAft>
                <a:spcPts val="800"/>
              </a:spcAft>
              <a:defRPr lang="en-US" dirty="0"/>
            </a:lvl4pPr>
            <a:lvl5pPr>
              <a:spcAft>
                <a:spcPts val="8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52095" y="2020186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 lang="en-US" dirty="0"/>
            </a:lvl1pPr>
            <a:lvl2pPr>
              <a:spcAft>
                <a:spcPts val="800"/>
              </a:spcAft>
              <a:defRPr lang="en-US" dirty="0"/>
            </a:lvl2pPr>
            <a:lvl3pPr>
              <a:spcAft>
                <a:spcPts val="800"/>
              </a:spcAft>
              <a:defRPr lang="en-US" dirty="0"/>
            </a:lvl3pPr>
            <a:lvl4pPr>
              <a:spcAft>
                <a:spcPts val="800"/>
              </a:spcAft>
              <a:defRPr lang="en-US" dirty="0"/>
            </a:lvl4pPr>
            <a:lvl5pPr>
              <a:spcAft>
                <a:spcPts val="80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4D950-C3BB-4519-8F37-A9E8F33A9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1" y="1184359"/>
            <a:ext cx="13982700" cy="62786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286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52096" y="1427011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1100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_with_Subtitl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804672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18024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52096" y="2018024"/>
            <a:ext cx="6858000" cy="267560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spcAft>
                <a:spcPts val="800"/>
              </a:spcAft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1EFD-4DC3-4A9F-A97F-E88DD0E0A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1184359"/>
            <a:ext cx="13982700" cy="62786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8493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Full_Imag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35186C-ECB0-4E0C-B713-18574AB95F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088" y="1427011"/>
            <a:ext cx="14017752" cy="571606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25D63-A1DD-47DB-847A-93B4DF9A2F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85784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552479A-5DAD-4873-981C-C65E6B0D3CDB}"/>
              </a:ext>
            </a:extLst>
          </p:cNvPr>
          <p:cNvSpPr/>
          <p:nvPr userDrawn="1"/>
        </p:nvSpPr>
        <p:spPr bwMode="white">
          <a:xfrm>
            <a:off x="5381842" y="7539582"/>
            <a:ext cx="5752323" cy="33809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088" y="347412"/>
            <a:ext cx="6260590" cy="1618547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EA6AC-FBE3-42D3-8F8F-4CE26A444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7315200" cy="822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4BFDE4-EF97-4A84-B9A4-E36284741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089" y="2432855"/>
            <a:ext cx="6260591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8948-597D-4B30-8B6E-BDB22A958C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5C438C-5785-440F-97CD-7B887B188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7D3E0-85A7-4888-9332-9B0C252C2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9766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C034E-E54C-4458-8A41-EB0300702CFF}"/>
              </a:ext>
            </a:extLst>
          </p:cNvPr>
          <p:cNvSpPr/>
          <p:nvPr userDrawn="1"/>
        </p:nvSpPr>
        <p:spPr bwMode="auto">
          <a:xfrm rot="5400000">
            <a:off x="6088380" y="2887980"/>
            <a:ext cx="2453640" cy="2453640"/>
          </a:xfrm>
          <a:custGeom>
            <a:avLst/>
            <a:gdLst>
              <a:gd name="connsiteX0" fmla="*/ 696468 w 2453640"/>
              <a:gd name="connsiteY0" fmla="*/ 1493520 h 2453640"/>
              <a:gd name="connsiteX1" fmla="*/ 1757172 w 2453640"/>
              <a:gd name="connsiteY1" fmla="*/ 1493520 h 2453640"/>
              <a:gd name="connsiteX2" fmla="*/ 1226820 w 2453640"/>
              <a:gd name="connsiteY2" fmla="*/ 701040 h 2453640"/>
              <a:gd name="connsiteX3" fmla="*/ 0 w 2453640"/>
              <a:gd name="connsiteY3" fmla="*/ 1226820 h 2453640"/>
              <a:gd name="connsiteX4" fmla="*/ 1226820 w 2453640"/>
              <a:gd name="connsiteY4" fmla="*/ 0 h 2453640"/>
              <a:gd name="connsiteX5" fmla="*/ 2453640 w 2453640"/>
              <a:gd name="connsiteY5" fmla="*/ 1226820 h 2453640"/>
              <a:gd name="connsiteX6" fmla="*/ 1226820 w 2453640"/>
              <a:gd name="connsiteY6" fmla="*/ 2453640 h 2453640"/>
              <a:gd name="connsiteX7" fmla="*/ 0 w 2453640"/>
              <a:gd name="connsiteY7" fmla="*/ 122682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640" h="2453640">
                <a:moveTo>
                  <a:pt x="696468" y="1493520"/>
                </a:moveTo>
                <a:lnTo>
                  <a:pt x="1757172" y="1493520"/>
                </a:lnTo>
                <a:lnTo>
                  <a:pt x="1226820" y="701040"/>
                </a:lnTo>
                <a:close/>
                <a:moveTo>
                  <a:pt x="0" y="1226820"/>
                </a:moveTo>
                <a:cubicBezTo>
                  <a:pt x="0" y="549266"/>
                  <a:pt x="549266" y="0"/>
                  <a:pt x="1226820" y="0"/>
                </a:cubicBezTo>
                <a:cubicBezTo>
                  <a:pt x="1904374" y="0"/>
                  <a:pt x="2453640" y="549266"/>
                  <a:pt x="2453640" y="1226820"/>
                </a:cubicBezTo>
                <a:cubicBezTo>
                  <a:pt x="2453640" y="1904374"/>
                  <a:pt x="1904374" y="2453640"/>
                  <a:pt x="1226820" y="2453640"/>
                </a:cubicBezTo>
                <a:cubicBezTo>
                  <a:pt x="549266" y="2453640"/>
                  <a:pt x="0" y="1904374"/>
                  <a:pt x="0" y="122682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2EA48BA-8AA5-4D2B-BA49-A7696755D9F4}"/>
              </a:ext>
            </a:extLst>
          </p:cNvPr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0" y="3800868"/>
            <a:ext cx="14630400" cy="627864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539475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4D9C50-BFF0-4577-8CB3-E55F54B20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97671E-0E52-49EB-9EDA-4A61696D2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2891654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6B07F55-9734-4F2D-AF1E-28F0D5389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913752"/>
            <a:ext cx="10458448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76A594D-095C-4919-88A2-D3E868BF1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2032958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4A5ED0B-2348-45FE-AA21-8C4C975D4C3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2021, Amazon Web Services, Inc. or its affiliates. All rights reserved.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67DB87B-3082-4AFC-9402-4B8FD09F9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23850" y="5367640"/>
            <a:ext cx="10458448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7E022-C2DF-8841-9731-717C1818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CDAB3E-4ED6-C943-9025-1B954809A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0721108-6E69-4056-855D-158EB29E3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5E8654C8-1770-4DF6-8C26-F6FD094A33E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2020, Amazon Web Services, Inc. or its affiliates.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9823E-E233-1C4A-8CB8-E3979D1517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FDC57C-B03B-774D-B5BC-993734AEF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DA83261-5476-4C08-8B47-87A7A736F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2675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69FC53F-AC46-443F-BDC1-82CA9848CBE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2020, Amazon Web Services, Inc. or its affiliates.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2ABBD-FECF-464A-AFC8-6F55B87D2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82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569545-B774-F442-A3DA-F441F9D83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F7726A5-4725-4B31-B365-B823DDDF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b="0" i="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4558446-36A0-4819-A665-2B6D8CE8046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2020, Amazon Web Services, Inc. or its affiliates.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38B73-A186-8444-8070-8B8E1A527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4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4155" y="1809750"/>
            <a:ext cx="13982395" cy="4665893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63177-F9B5-41D2-A742-D770E5A38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10795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6980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6858000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7C8F698-9535-4EA1-A06D-92ABCB324D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52096" y="1809750"/>
            <a:ext cx="6858000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9344D-70CE-4ADD-B92E-329B6F53D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6246" cy="10795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2406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_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721520-C2F6-1147-8553-E358282B0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4F0FD-5FCF-4285-AF1C-46A66C34FEA4}"/>
              </a:ext>
            </a:extLst>
          </p:cNvPr>
          <p:cNvSpPr txBox="1"/>
          <p:nvPr userDrawn="1"/>
        </p:nvSpPr>
        <p:spPr bwMode="white">
          <a:xfrm>
            <a:off x="2814726" y="3928082"/>
            <a:ext cx="9000949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5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Por</a:t>
            </a: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favor, complete la </a:t>
            </a:r>
            <a:r>
              <a:rPr lang="en-US" sz="5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encuesta</a:t>
            </a: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30FC2A-8A88-4BBB-82D2-6C57A331C334}"/>
              </a:ext>
            </a:extLst>
          </p:cNvPr>
          <p:cNvSpPr/>
          <p:nvPr userDrawn="1"/>
        </p:nvSpPr>
        <p:spPr bwMode="auto">
          <a:xfrm>
            <a:off x="6370320" y="1445839"/>
            <a:ext cx="1889760" cy="1889760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365760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!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62229FC-3994-4064-8AD0-9F75021275F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2021, Amazon Web Services, Inc. or its affiliates.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CCE94-A042-F344-B389-826A6F47C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154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F920DD-2303-464D-9E5F-BD770BC5C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40F0A962-F39A-4F7C-AFB8-1D55B110F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850" y="2225992"/>
            <a:ext cx="10001250" cy="3203258"/>
          </a:xfrm>
        </p:spPr>
        <p:txBody>
          <a:bodyPr lIns="182880" tIns="146304" rIns="182880" bIns="146304"/>
          <a:lstStyle>
            <a:lvl1pPr marL="171450" indent="-171450"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 </a:t>
            </a:r>
            <a:r>
              <a:rPr lang="en-US" dirty="0" err="1"/>
              <a:t>consectetuer</a:t>
            </a:r>
            <a:r>
              <a:rPr lang="en-US" dirty="0"/>
              <a:t> adipiscing </a:t>
            </a:r>
            <a:r>
              <a:rPr lang="en-US" dirty="0" err="1"/>
              <a:t>elit</a:t>
            </a:r>
            <a:r>
              <a:rPr lang="en-US" dirty="0"/>
              <a:t>. Maecenas 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‚ </a:t>
            </a:r>
            <a:r>
              <a:rPr lang="en-US" dirty="0" err="1"/>
              <a:t>massa</a:t>
            </a:r>
            <a:r>
              <a:rPr lang="en-US" dirty="0"/>
              <a:t>.”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FA47B6-AF7F-4583-B619-AA67D7C65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123372" y="5640645"/>
            <a:ext cx="6201728" cy="683264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1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Quotation Author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83199C5-2735-42A4-BE14-F826AB642B3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2020, Amazon Web Services, Inc. or its affiliates. All rights reserved.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8CCF1D-C382-4338-9CBC-EE540D3C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123372" y="6202680"/>
            <a:ext cx="6201728" cy="683264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B23B7-18C8-E149-97AE-FA63BDDA8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27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A6DD8A-AF83-8542-8267-509F16290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014" y="3"/>
            <a:ext cx="14630396" cy="822959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AD6B90-3239-487B-90E2-DA3FBBFC9D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2280492" y="4235191"/>
            <a:ext cx="10684532" cy="89197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Email </a:t>
            </a:r>
            <a:r>
              <a:rPr lang="en-US" dirty="0" err="1"/>
              <a:t>contacto</a:t>
            </a:r>
            <a:r>
              <a:rPr lang="en-US" dirty="0"/>
              <a:t>: aws-Iberia-ps-marketing@amazon.com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B4B94-EB11-421A-9F05-9547D4AD928A}"/>
              </a:ext>
            </a:extLst>
          </p:cNvPr>
          <p:cNvSpPr txBox="1"/>
          <p:nvPr userDrawn="1"/>
        </p:nvSpPr>
        <p:spPr bwMode="white">
          <a:xfrm>
            <a:off x="4520512" y="2330010"/>
            <a:ext cx="11975593" cy="1905181"/>
          </a:xfrm>
          <a:prstGeom prst="rect">
            <a:avLst/>
          </a:prstGeom>
          <a:noFill/>
        </p:spPr>
        <p:txBody>
          <a:bodyPr vert="horz" wrap="square" lIns="182880" tIns="91440" rIns="146304" bIns="91440" rtlCol="0" anchor="t" anchorCtr="0">
            <a:noAutofit/>
          </a:bodyPr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sz="11500" dirty="0">
                <a:solidFill>
                  <a:schemeClr val="tx1"/>
                </a:solidFill>
              </a:rPr>
              <a:t>¡Gracias!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FD7AE97-D5ED-4255-8514-5D5D8D9AA7C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2021, Amazon Web Services, Inc. or its affiliates.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050D6-9C53-FD47-8941-CAFCFFC026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401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slid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8CDE3D-FF7B-C64D-9CE6-F7EAF510C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"/>
            <a:ext cx="14630400" cy="822960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6EA1B0-386A-48B6-97A8-F2AF0DF75984}"/>
              </a:ext>
            </a:extLst>
          </p:cNvPr>
          <p:cNvCxnSpPr/>
          <p:nvPr userDrawn="1"/>
        </p:nvCxnSpPr>
        <p:spPr>
          <a:xfrm>
            <a:off x="0" y="7460693"/>
            <a:ext cx="14630400" cy="0"/>
          </a:xfrm>
          <a:prstGeom prst="line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3" name="Freeform 9">
            <a:extLst>
              <a:ext uri="{FF2B5EF4-FFF2-40B4-BE49-F238E27FC236}">
                <a16:creationId xmlns:a16="http://schemas.microsoft.com/office/drawing/2014/main" id="{7EEE887D-AB36-4E83-A37A-80E7B288B5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7841" y="7733541"/>
            <a:ext cx="1563244" cy="219253"/>
          </a:xfrm>
          <a:custGeom>
            <a:avLst/>
            <a:gdLst>
              <a:gd name="T0" fmla="*/ 2816 w 28721"/>
              <a:gd name="T1" fmla="*/ 2190 h 4032"/>
              <a:gd name="T2" fmla="*/ 2963 w 28721"/>
              <a:gd name="T3" fmla="*/ 3530 h 4032"/>
              <a:gd name="T4" fmla="*/ 2225 w 28721"/>
              <a:gd name="T5" fmla="*/ 231 h 4032"/>
              <a:gd name="T6" fmla="*/ 2956 w 28721"/>
              <a:gd name="T7" fmla="*/ 1108 h 4032"/>
              <a:gd name="T8" fmla="*/ 1761 w 28721"/>
              <a:gd name="T9" fmla="*/ 1754 h 4032"/>
              <a:gd name="T10" fmla="*/ 2330 w 28721"/>
              <a:gd name="T11" fmla="*/ 2484 h 4032"/>
              <a:gd name="T12" fmla="*/ 2449 w 28721"/>
              <a:gd name="T13" fmla="*/ 3076 h 4032"/>
              <a:gd name="T14" fmla="*/ 5839 w 28721"/>
              <a:gd name="T15" fmla="*/ 4019 h 4032"/>
              <a:gd name="T16" fmla="*/ 4666 w 28721"/>
              <a:gd name="T17" fmla="*/ 3246 h 4032"/>
              <a:gd name="T18" fmla="*/ 5210 w 28721"/>
              <a:gd name="T19" fmla="*/ 2316 h 4032"/>
              <a:gd name="T20" fmla="*/ 6435 w 28721"/>
              <a:gd name="T21" fmla="*/ 1799 h 4032"/>
              <a:gd name="T22" fmla="*/ 5536 w 28721"/>
              <a:gd name="T23" fmla="*/ 1093 h 4032"/>
              <a:gd name="T24" fmla="*/ 7058 w 28721"/>
              <a:gd name="T25" fmla="*/ 1499 h 4032"/>
              <a:gd name="T26" fmla="*/ 5971 w 28721"/>
              <a:gd name="T27" fmla="*/ 2636 h 4032"/>
              <a:gd name="T28" fmla="*/ 5380 w 28721"/>
              <a:gd name="T29" fmla="*/ 3327 h 4032"/>
              <a:gd name="T30" fmla="*/ 6539 w 28721"/>
              <a:gd name="T31" fmla="*/ 3228 h 4032"/>
              <a:gd name="T32" fmla="*/ 8038 w 28721"/>
              <a:gd name="T33" fmla="*/ 3596 h 4032"/>
              <a:gd name="T34" fmla="*/ 7681 w 28721"/>
              <a:gd name="T35" fmla="*/ 2100 h 4032"/>
              <a:gd name="T36" fmla="*/ 8832 w 28721"/>
              <a:gd name="T37" fmla="*/ 1062 h 4032"/>
              <a:gd name="T38" fmla="*/ 9729 w 28721"/>
              <a:gd name="T39" fmla="*/ 1861 h 4032"/>
              <a:gd name="T40" fmla="*/ 8389 w 28721"/>
              <a:gd name="T41" fmla="*/ 2057 h 4032"/>
              <a:gd name="T42" fmla="*/ 9132 w 28721"/>
              <a:gd name="T43" fmla="*/ 3462 h 4032"/>
              <a:gd name="T44" fmla="*/ 9754 w 28721"/>
              <a:gd name="T45" fmla="*/ 3899 h 4032"/>
              <a:gd name="T46" fmla="*/ 14745 w 28721"/>
              <a:gd name="T47" fmla="*/ 3907 h 4032"/>
              <a:gd name="T48" fmla="*/ 14883 w 28721"/>
              <a:gd name="T49" fmla="*/ 1103 h 4032"/>
              <a:gd name="T50" fmla="*/ 16241 w 28721"/>
              <a:gd name="T51" fmla="*/ 1476 h 4032"/>
              <a:gd name="T52" fmla="*/ 16521 w 28721"/>
              <a:gd name="T53" fmla="*/ 3099 h 4032"/>
              <a:gd name="T54" fmla="*/ 15431 w 28721"/>
              <a:gd name="T55" fmla="*/ 4017 h 4032"/>
              <a:gd name="T56" fmla="*/ 14300 w 28721"/>
              <a:gd name="T57" fmla="*/ 2733 h 4032"/>
              <a:gd name="T58" fmla="*/ 15698 w 28721"/>
              <a:gd name="T59" fmla="*/ 3208 h 4032"/>
              <a:gd name="T60" fmla="*/ 15283 w 28721"/>
              <a:gd name="T61" fmla="*/ 1625 h 4032"/>
              <a:gd name="T62" fmla="*/ 17145 w 28721"/>
              <a:gd name="T63" fmla="*/ 3434 h 4032"/>
              <a:gd name="T64" fmla="*/ 16998 w 28721"/>
              <a:gd name="T65" fmla="*/ 1894 h 4032"/>
              <a:gd name="T66" fmla="*/ 18344 w 28721"/>
              <a:gd name="T67" fmla="*/ 1039 h 4032"/>
              <a:gd name="T68" fmla="*/ 19717 w 28721"/>
              <a:gd name="T69" fmla="*/ 1789 h 4032"/>
              <a:gd name="T70" fmla="*/ 19678 w 28721"/>
              <a:gd name="T71" fmla="*/ 3337 h 4032"/>
              <a:gd name="T72" fmla="*/ 18325 w 28721"/>
              <a:gd name="T73" fmla="*/ 1615 h 4032"/>
              <a:gd name="T74" fmla="*/ 17674 w 28721"/>
              <a:gd name="T75" fmla="*/ 3088 h 4032"/>
              <a:gd name="T76" fmla="*/ 19207 w 28721"/>
              <a:gd name="T77" fmla="*/ 2859 h 4032"/>
              <a:gd name="T78" fmla="*/ 22043 w 28721"/>
              <a:gd name="T79" fmla="*/ 3635 h 4032"/>
              <a:gd name="T80" fmla="*/ 20530 w 28721"/>
              <a:gd name="T81" fmla="*/ 3877 h 4032"/>
              <a:gd name="T82" fmla="*/ 20161 w 28721"/>
              <a:gd name="T83" fmla="*/ 2815 h 4032"/>
              <a:gd name="T84" fmla="*/ 21619 w 28721"/>
              <a:gd name="T85" fmla="*/ 2226 h 4032"/>
              <a:gd name="T86" fmla="*/ 21302 w 28721"/>
              <a:gd name="T87" fmla="*/ 1643 h 4032"/>
              <a:gd name="T88" fmla="*/ 21852 w 28721"/>
              <a:gd name="T89" fmla="*/ 1093 h 4032"/>
              <a:gd name="T90" fmla="*/ 22695 w 28721"/>
              <a:gd name="T91" fmla="*/ 1994 h 4032"/>
              <a:gd name="T92" fmla="*/ 20917 w 28721"/>
              <a:gd name="T93" fmla="*/ 2772 h 4032"/>
              <a:gd name="T94" fmla="*/ 21205 w 28721"/>
              <a:gd name="T95" fmla="*/ 3525 h 4032"/>
              <a:gd name="T96" fmla="*/ 23899 w 28721"/>
              <a:gd name="T97" fmla="*/ 1705 h 4032"/>
              <a:gd name="T98" fmla="*/ 24421 w 28721"/>
              <a:gd name="T99" fmla="*/ 1829 h 4032"/>
              <a:gd name="T100" fmla="*/ 27278 w 28721"/>
              <a:gd name="T101" fmla="*/ 3489 h 4032"/>
              <a:gd name="T102" fmla="*/ 25927 w 28721"/>
              <a:gd name="T103" fmla="*/ 3971 h 4032"/>
              <a:gd name="T104" fmla="*/ 24992 w 28721"/>
              <a:gd name="T105" fmla="*/ 2832 h 4032"/>
              <a:gd name="T106" fmla="*/ 25500 w 28721"/>
              <a:gd name="T107" fmla="*/ 1317 h 4032"/>
              <a:gd name="T108" fmla="*/ 26918 w 28721"/>
              <a:gd name="T109" fmla="*/ 1209 h 4032"/>
              <a:gd name="T110" fmla="*/ 25682 w 28721"/>
              <a:gd name="T111" fmla="*/ 2189 h 4032"/>
              <a:gd name="T112" fmla="*/ 26619 w 28721"/>
              <a:gd name="T113" fmla="*/ 3439 h 4032"/>
              <a:gd name="T114" fmla="*/ 27038 w 28721"/>
              <a:gd name="T115" fmla="*/ 1860 h 4032"/>
              <a:gd name="T116" fmla="*/ 28311 w 28721"/>
              <a:gd name="T117" fmla="*/ 380 h 4032"/>
              <a:gd name="T118" fmla="*/ 28305 w 28721"/>
              <a:gd name="T119" fmla="*/ 251 h 4032"/>
              <a:gd name="T120" fmla="*/ 28563 w 28721"/>
              <a:gd name="T121" fmla="*/ 59 h 4032"/>
              <a:gd name="T122" fmla="*/ 28584 w 28721"/>
              <a:gd name="T123" fmla="*/ 221 h 4032"/>
              <a:gd name="T124" fmla="*/ 28522 w 28721"/>
              <a:gd name="T125" fmla="*/ 211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721" h="4032">
                <a:moveTo>
                  <a:pt x="2956" y="1136"/>
                </a:moveTo>
                <a:lnTo>
                  <a:pt x="2956" y="1136"/>
                </a:lnTo>
                <a:lnTo>
                  <a:pt x="2955" y="1179"/>
                </a:lnTo>
                <a:lnTo>
                  <a:pt x="2953" y="1221"/>
                </a:lnTo>
                <a:lnTo>
                  <a:pt x="2949" y="1261"/>
                </a:lnTo>
                <a:lnTo>
                  <a:pt x="2944" y="1301"/>
                </a:lnTo>
                <a:lnTo>
                  <a:pt x="2938" y="1339"/>
                </a:lnTo>
                <a:lnTo>
                  <a:pt x="2929" y="1375"/>
                </a:lnTo>
                <a:lnTo>
                  <a:pt x="2921" y="1411"/>
                </a:lnTo>
                <a:lnTo>
                  <a:pt x="2911" y="1446"/>
                </a:lnTo>
                <a:lnTo>
                  <a:pt x="2899" y="1479"/>
                </a:lnTo>
                <a:lnTo>
                  <a:pt x="2886" y="1512"/>
                </a:lnTo>
                <a:lnTo>
                  <a:pt x="2873" y="1542"/>
                </a:lnTo>
                <a:lnTo>
                  <a:pt x="2858" y="1573"/>
                </a:lnTo>
                <a:lnTo>
                  <a:pt x="2842" y="1602"/>
                </a:lnTo>
                <a:lnTo>
                  <a:pt x="2826" y="1629"/>
                </a:lnTo>
                <a:lnTo>
                  <a:pt x="2809" y="1657"/>
                </a:lnTo>
                <a:lnTo>
                  <a:pt x="2790" y="1683"/>
                </a:lnTo>
                <a:lnTo>
                  <a:pt x="2771" y="1708"/>
                </a:lnTo>
                <a:lnTo>
                  <a:pt x="2751" y="1732"/>
                </a:lnTo>
                <a:lnTo>
                  <a:pt x="2730" y="1755"/>
                </a:lnTo>
                <a:lnTo>
                  <a:pt x="2708" y="1778"/>
                </a:lnTo>
                <a:lnTo>
                  <a:pt x="2686" y="1799"/>
                </a:lnTo>
                <a:lnTo>
                  <a:pt x="2664" y="1820"/>
                </a:lnTo>
                <a:lnTo>
                  <a:pt x="2640" y="1840"/>
                </a:lnTo>
                <a:lnTo>
                  <a:pt x="2617" y="1860"/>
                </a:lnTo>
                <a:lnTo>
                  <a:pt x="2592" y="1878"/>
                </a:lnTo>
                <a:lnTo>
                  <a:pt x="2568" y="1896"/>
                </a:lnTo>
                <a:lnTo>
                  <a:pt x="2542" y="1913"/>
                </a:lnTo>
                <a:lnTo>
                  <a:pt x="2517" y="1929"/>
                </a:lnTo>
                <a:lnTo>
                  <a:pt x="2491" y="1945"/>
                </a:lnTo>
                <a:lnTo>
                  <a:pt x="2465" y="1960"/>
                </a:lnTo>
                <a:lnTo>
                  <a:pt x="2412" y="1989"/>
                </a:lnTo>
                <a:lnTo>
                  <a:pt x="2412" y="1989"/>
                </a:lnTo>
                <a:lnTo>
                  <a:pt x="2453" y="2004"/>
                </a:lnTo>
                <a:lnTo>
                  <a:pt x="2494" y="2019"/>
                </a:lnTo>
                <a:lnTo>
                  <a:pt x="2534" y="2034"/>
                </a:lnTo>
                <a:lnTo>
                  <a:pt x="2573" y="2051"/>
                </a:lnTo>
                <a:lnTo>
                  <a:pt x="2611" y="2068"/>
                </a:lnTo>
                <a:lnTo>
                  <a:pt x="2647" y="2087"/>
                </a:lnTo>
                <a:lnTo>
                  <a:pt x="2683" y="2106"/>
                </a:lnTo>
                <a:lnTo>
                  <a:pt x="2719" y="2125"/>
                </a:lnTo>
                <a:lnTo>
                  <a:pt x="2752" y="2146"/>
                </a:lnTo>
                <a:lnTo>
                  <a:pt x="2785" y="2167"/>
                </a:lnTo>
                <a:lnTo>
                  <a:pt x="2816" y="2190"/>
                </a:lnTo>
                <a:lnTo>
                  <a:pt x="2847" y="2213"/>
                </a:lnTo>
                <a:lnTo>
                  <a:pt x="2876" y="2237"/>
                </a:lnTo>
                <a:lnTo>
                  <a:pt x="2904" y="2262"/>
                </a:lnTo>
                <a:lnTo>
                  <a:pt x="2932" y="2288"/>
                </a:lnTo>
                <a:lnTo>
                  <a:pt x="2957" y="2316"/>
                </a:lnTo>
                <a:lnTo>
                  <a:pt x="2981" y="2344"/>
                </a:lnTo>
                <a:lnTo>
                  <a:pt x="3004" y="2373"/>
                </a:lnTo>
                <a:lnTo>
                  <a:pt x="3026" y="2404"/>
                </a:lnTo>
                <a:lnTo>
                  <a:pt x="3046" y="2435"/>
                </a:lnTo>
                <a:lnTo>
                  <a:pt x="3065" y="2468"/>
                </a:lnTo>
                <a:lnTo>
                  <a:pt x="3082" y="2502"/>
                </a:lnTo>
                <a:lnTo>
                  <a:pt x="3097" y="2538"/>
                </a:lnTo>
                <a:lnTo>
                  <a:pt x="3112" y="2575"/>
                </a:lnTo>
                <a:lnTo>
                  <a:pt x="3125" y="2612"/>
                </a:lnTo>
                <a:lnTo>
                  <a:pt x="3136" y="2652"/>
                </a:lnTo>
                <a:lnTo>
                  <a:pt x="3146" y="2692"/>
                </a:lnTo>
                <a:lnTo>
                  <a:pt x="3153" y="2735"/>
                </a:lnTo>
                <a:lnTo>
                  <a:pt x="3159" y="2778"/>
                </a:lnTo>
                <a:lnTo>
                  <a:pt x="3163" y="2823"/>
                </a:lnTo>
                <a:lnTo>
                  <a:pt x="3167" y="2871"/>
                </a:lnTo>
                <a:lnTo>
                  <a:pt x="3168" y="2919"/>
                </a:lnTo>
                <a:lnTo>
                  <a:pt x="3168" y="2919"/>
                </a:lnTo>
                <a:lnTo>
                  <a:pt x="3167" y="2950"/>
                </a:lnTo>
                <a:lnTo>
                  <a:pt x="3165" y="2982"/>
                </a:lnTo>
                <a:lnTo>
                  <a:pt x="3163" y="3012"/>
                </a:lnTo>
                <a:lnTo>
                  <a:pt x="3161" y="3043"/>
                </a:lnTo>
                <a:lnTo>
                  <a:pt x="3157" y="3073"/>
                </a:lnTo>
                <a:lnTo>
                  <a:pt x="3153" y="3102"/>
                </a:lnTo>
                <a:lnTo>
                  <a:pt x="3148" y="3132"/>
                </a:lnTo>
                <a:lnTo>
                  <a:pt x="3141" y="3160"/>
                </a:lnTo>
                <a:lnTo>
                  <a:pt x="3135" y="3188"/>
                </a:lnTo>
                <a:lnTo>
                  <a:pt x="3128" y="3216"/>
                </a:lnTo>
                <a:lnTo>
                  <a:pt x="3119" y="3243"/>
                </a:lnTo>
                <a:lnTo>
                  <a:pt x="3110" y="3269"/>
                </a:lnTo>
                <a:lnTo>
                  <a:pt x="3100" y="3295"/>
                </a:lnTo>
                <a:lnTo>
                  <a:pt x="3090" y="3322"/>
                </a:lnTo>
                <a:lnTo>
                  <a:pt x="3078" y="3347"/>
                </a:lnTo>
                <a:lnTo>
                  <a:pt x="3067" y="3371"/>
                </a:lnTo>
                <a:lnTo>
                  <a:pt x="3054" y="3395"/>
                </a:lnTo>
                <a:lnTo>
                  <a:pt x="3041" y="3419"/>
                </a:lnTo>
                <a:lnTo>
                  <a:pt x="3027" y="3442"/>
                </a:lnTo>
                <a:lnTo>
                  <a:pt x="3011" y="3465"/>
                </a:lnTo>
                <a:lnTo>
                  <a:pt x="2997" y="3487"/>
                </a:lnTo>
                <a:lnTo>
                  <a:pt x="2980" y="3510"/>
                </a:lnTo>
                <a:lnTo>
                  <a:pt x="2963" y="3530"/>
                </a:lnTo>
                <a:lnTo>
                  <a:pt x="2945" y="3551"/>
                </a:lnTo>
                <a:lnTo>
                  <a:pt x="2927" y="3571"/>
                </a:lnTo>
                <a:lnTo>
                  <a:pt x="2908" y="3591"/>
                </a:lnTo>
                <a:lnTo>
                  <a:pt x="2889" y="3610"/>
                </a:lnTo>
                <a:lnTo>
                  <a:pt x="2869" y="3629"/>
                </a:lnTo>
                <a:lnTo>
                  <a:pt x="2848" y="3648"/>
                </a:lnTo>
                <a:lnTo>
                  <a:pt x="2827" y="3666"/>
                </a:lnTo>
                <a:lnTo>
                  <a:pt x="2805" y="3683"/>
                </a:lnTo>
                <a:lnTo>
                  <a:pt x="2782" y="3699"/>
                </a:lnTo>
                <a:lnTo>
                  <a:pt x="2759" y="3716"/>
                </a:lnTo>
                <a:lnTo>
                  <a:pt x="2734" y="3732"/>
                </a:lnTo>
                <a:lnTo>
                  <a:pt x="2710" y="3748"/>
                </a:lnTo>
                <a:lnTo>
                  <a:pt x="2685" y="3762"/>
                </a:lnTo>
                <a:lnTo>
                  <a:pt x="2659" y="3776"/>
                </a:lnTo>
                <a:lnTo>
                  <a:pt x="2633" y="3790"/>
                </a:lnTo>
                <a:lnTo>
                  <a:pt x="2605" y="3803"/>
                </a:lnTo>
                <a:lnTo>
                  <a:pt x="2578" y="3816"/>
                </a:lnTo>
                <a:lnTo>
                  <a:pt x="2550" y="3828"/>
                </a:lnTo>
                <a:lnTo>
                  <a:pt x="2521" y="3840"/>
                </a:lnTo>
                <a:lnTo>
                  <a:pt x="2492" y="3852"/>
                </a:lnTo>
                <a:lnTo>
                  <a:pt x="2463" y="3862"/>
                </a:lnTo>
                <a:lnTo>
                  <a:pt x="2432" y="3873"/>
                </a:lnTo>
                <a:lnTo>
                  <a:pt x="2401" y="3882"/>
                </a:lnTo>
                <a:lnTo>
                  <a:pt x="2369" y="3891"/>
                </a:lnTo>
                <a:lnTo>
                  <a:pt x="2338" y="3900"/>
                </a:lnTo>
                <a:lnTo>
                  <a:pt x="2273" y="3916"/>
                </a:lnTo>
                <a:lnTo>
                  <a:pt x="2205" y="3929"/>
                </a:lnTo>
                <a:lnTo>
                  <a:pt x="2135" y="3941"/>
                </a:lnTo>
                <a:lnTo>
                  <a:pt x="2064" y="3950"/>
                </a:lnTo>
                <a:lnTo>
                  <a:pt x="1991" y="3958"/>
                </a:lnTo>
                <a:lnTo>
                  <a:pt x="1916" y="3963"/>
                </a:lnTo>
                <a:lnTo>
                  <a:pt x="1840" y="3966"/>
                </a:lnTo>
                <a:lnTo>
                  <a:pt x="1761" y="3968"/>
                </a:lnTo>
                <a:lnTo>
                  <a:pt x="0" y="3968"/>
                </a:lnTo>
                <a:lnTo>
                  <a:pt x="0" y="163"/>
                </a:lnTo>
                <a:lnTo>
                  <a:pt x="1705" y="163"/>
                </a:lnTo>
                <a:lnTo>
                  <a:pt x="1705" y="163"/>
                </a:lnTo>
                <a:lnTo>
                  <a:pt x="1777" y="164"/>
                </a:lnTo>
                <a:lnTo>
                  <a:pt x="1846" y="167"/>
                </a:lnTo>
                <a:lnTo>
                  <a:pt x="1913" y="172"/>
                </a:lnTo>
                <a:lnTo>
                  <a:pt x="1979" y="179"/>
                </a:lnTo>
                <a:lnTo>
                  <a:pt x="2043" y="190"/>
                </a:lnTo>
                <a:lnTo>
                  <a:pt x="2106" y="201"/>
                </a:lnTo>
                <a:lnTo>
                  <a:pt x="2166" y="215"/>
                </a:lnTo>
                <a:lnTo>
                  <a:pt x="2225" y="231"/>
                </a:lnTo>
                <a:lnTo>
                  <a:pt x="2281" y="249"/>
                </a:lnTo>
                <a:lnTo>
                  <a:pt x="2335" y="268"/>
                </a:lnTo>
                <a:lnTo>
                  <a:pt x="2362" y="278"/>
                </a:lnTo>
                <a:lnTo>
                  <a:pt x="2387" y="290"/>
                </a:lnTo>
                <a:lnTo>
                  <a:pt x="2413" y="301"/>
                </a:lnTo>
                <a:lnTo>
                  <a:pt x="2438" y="313"/>
                </a:lnTo>
                <a:lnTo>
                  <a:pt x="2463" y="325"/>
                </a:lnTo>
                <a:lnTo>
                  <a:pt x="2486" y="338"/>
                </a:lnTo>
                <a:lnTo>
                  <a:pt x="2510" y="351"/>
                </a:lnTo>
                <a:lnTo>
                  <a:pt x="2532" y="365"/>
                </a:lnTo>
                <a:lnTo>
                  <a:pt x="2555" y="380"/>
                </a:lnTo>
                <a:lnTo>
                  <a:pt x="2576" y="394"/>
                </a:lnTo>
                <a:lnTo>
                  <a:pt x="2598" y="409"/>
                </a:lnTo>
                <a:lnTo>
                  <a:pt x="2618" y="425"/>
                </a:lnTo>
                <a:lnTo>
                  <a:pt x="2638" y="441"/>
                </a:lnTo>
                <a:lnTo>
                  <a:pt x="2658" y="457"/>
                </a:lnTo>
                <a:lnTo>
                  <a:pt x="2677" y="474"/>
                </a:lnTo>
                <a:lnTo>
                  <a:pt x="2695" y="492"/>
                </a:lnTo>
                <a:lnTo>
                  <a:pt x="2712" y="510"/>
                </a:lnTo>
                <a:lnTo>
                  <a:pt x="2730" y="528"/>
                </a:lnTo>
                <a:lnTo>
                  <a:pt x="2746" y="547"/>
                </a:lnTo>
                <a:lnTo>
                  <a:pt x="2763" y="566"/>
                </a:lnTo>
                <a:lnTo>
                  <a:pt x="2777" y="584"/>
                </a:lnTo>
                <a:lnTo>
                  <a:pt x="2792" y="604"/>
                </a:lnTo>
                <a:lnTo>
                  <a:pt x="2807" y="624"/>
                </a:lnTo>
                <a:lnTo>
                  <a:pt x="2820" y="645"/>
                </a:lnTo>
                <a:lnTo>
                  <a:pt x="2833" y="666"/>
                </a:lnTo>
                <a:lnTo>
                  <a:pt x="2846" y="688"/>
                </a:lnTo>
                <a:lnTo>
                  <a:pt x="2857" y="709"/>
                </a:lnTo>
                <a:lnTo>
                  <a:pt x="2869" y="731"/>
                </a:lnTo>
                <a:lnTo>
                  <a:pt x="2879" y="754"/>
                </a:lnTo>
                <a:lnTo>
                  <a:pt x="2889" y="777"/>
                </a:lnTo>
                <a:lnTo>
                  <a:pt x="2898" y="801"/>
                </a:lnTo>
                <a:lnTo>
                  <a:pt x="2906" y="825"/>
                </a:lnTo>
                <a:lnTo>
                  <a:pt x="2914" y="848"/>
                </a:lnTo>
                <a:lnTo>
                  <a:pt x="2921" y="873"/>
                </a:lnTo>
                <a:lnTo>
                  <a:pt x="2927" y="897"/>
                </a:lnTo>
                <a:lnTo>
                  <a:pt x="2934" y="922"/>
                </a:lnTo>
                <a:lnTo>
                  <a:pt x="2939" y="948"/>
                </a:lnTo>
                <a:lnTo>
                  <a:pt x="2943" y="974"/>
                </a:lnTo>
                <a:lnTo>
                  <a:pt x="2947" y="1000"/>
                </a:lnTo>
                <a:lnTo>
                  <a:pt x="2950" y="1026"/>
                </a:lnTo>
                <a:lnTo>
                  <a:pt x="2953" y="1053"/>
                </a:lnTo>
                <a:lnTo>
                  <a:pt x="2955" y="1081"/>
                </a:lnTo>
                <a:lnTo>
                  <a:pt x="2956" y="1108"/>
                </a:lnTo>
                <a:lnTo>
                  <a:pt x="2956" y="1136"/>
                </a:lnTo>
                <a:lnTo>
                  <a:pt x="2956" y="1136"/>
                </a:lnTo>
                <a:close/>
                <a:moveTo>
                  <a:pt x="2288" y="1245"/>
                </a:moveTo>
                <a:lnTo>
                  <a:pt x="2288" y="1245"/>
                </a:lnTo>
                <a:lnTo>
                  <a:pt x="2287" y="1216"/>
                </a:lnTo>
                <a:lnTo>
                  <a:pt x="2284" y="1189"/>
                </a:lnTo>
                <a:lnTo>
                  <a:pt x="2281" y="1161"/>
                </a:lnTo>
                <a:lnTo>
                  <a:pt x="2276" y="1135"/>
                </a:lnTo>
                <a:lnTo>
                  <a:pt x="2270" y="1109"/>
                </a:lnTo>
                <a:lnTo>
                  <a:pt x="2262" y="1085"/>
                </a:lnTo>
                <a:lnTo>
                  <a:pt x="2254" y="1061"/>
                </a:lnTo>
                <a:lnTo>
                  <a:pt x="2244" y="1038"/>
                </a:lnTo>
                <a:lnTo>
                  <a:pt x="2232" y="1016"/>
                </a:lnTo>
                <a:lnTo>
                  <a:pt x="2219" y="994"/>
                </a:lnTo>
                <a:lnTo>
                  <a:pt x="2205" y="974"/>
                </a:lnTo>
                <a:lnTo>
                  <a:pt x="2189" y="954"/>
                </a:lnTo>
                <a:lnTo>
                  <a:pt x="2172" y="935"/>
                </a:lnTo>
                <a:lnTo>
                  <a:pt x="2154" y="917"/>
                </a:lnTo>
                <a:lnTo>
                  <a:pt x="2134" y="900"/>
                </a:lnTo>
                <a:lnTo>
                  <a:pt x="2115" y="883"/>
                </a:lnTo>
                <a:lnTo>
                  <a:pt x="2092" y="869"/>
                </a:lnTo>
                <a:lnTo>
                  <a:pt x="2069" y="854"/>
                </a:lnTo>
                <a:lnTo>
                  <a:pt x="2044" y="840"/>
                </a:lnTo>
                <a:lnTo>
                  <a:pt x="2019" y="828"/>
                </a:lnTo>
                <a:lnTo>
                  <a:pt x="1992" y="816"/>
                </a:lnTo>
                <a:lnTo>
                  <a:pt x="1965" y="806"/>
                </a:lnTo>
                <a:lnTo>
                  <a:pt x="1935" y="796"/>
                </a:lnTo>
                <a:lnTo>
                  <a:pt x="1905" y="788"/>
                </a:lnTo>
                <a:lnTo>
                  <a:pt x="1873" y="781"/>
                </a:lnTo>
                <a:lnTo>
                  <a:pt x="1840" y="773"/>
                </a:lnTo>
                <a:lnTo>
                  <a:pt x="1806" y="768"/>
                </a:lnTo>
                <a:lnTo>
                  <a:pt x="1770" y="764"/>
                </a:lnTo>
                <a:lnTo>
                  <a:pt x="1735" y="760"/>
                </a:lnTo>
                <a:lnTo>
                  <a:pt x="1697" y="758"/>
                </a:lnTo>
                <a:lnTo>
                  <a:pt x="1658" y="755"/>
                </a:lnTo>
                <a:lnTo>
                  <a:pt x="1619" y="755"/>
                </a:lnTo>
                <a:lnTo>
                  <a:pt x="658" y="755"/>
                </a:lnTo>
                <a:lnTo>
                  <a:pt x="658" y="1767"/>
                </a:lnTo>
                <a:lnTo>
                  <a:pt x="1570" y="1767"/>
                </a:lnTo>
                <a:lnTo>
                  <a:pt x="1570" y="1767"/>
                </a:lnTo>
                <a:lnTo>
                  <a:pt x="1610" y="1766"/>
                </a:lnTo>
                <a:lnTo>
                  <a:pt x="1649" y="1765"/>
                </a:lnTo>
                <a:lnTo>
                  <a:pt x="1688" y="1762"/>
                </a:lnTo>
                <a:lnTo>
                  <a:pt x="1724" y="1758"/>
                </a:lnTo>
                <a:lnTo>
                  <a:pt x="1761" y="1754"/>
                </a:lnTo>
                <a:lnTo>
                  <a:pt x="1796" y="1749"/>
                </a:lnTo>
                <a:lnTo>
                  <a:pt x="1830" y="1742"/>
                </a:lnTo>
                <a:lnTo>
                  <a:pt x="1864" y="1734"/>
                </a:lnTo>
                <a:lnTo>
                  <a:pt x="1895" y="1726"/>
                </a:lnTo>
                <a:lnTo>
                  <a:pt x="1927" y="1716"/>
                </a:lnTo>
                <a:lnTo>
                  <a:pt x="1957" y="1706"/>
                </a:lnTo>
                <a:lnTo>
                  <a:pt x="1985" y="1694"/>
                </a:lnTo>
                <a:lnTo>
                  <a:pt x="2014" y="1682"/>
                </a:lnTo>
                <a:lnTo>
                  <a:pt x="2040" y="1668"/>
                </a:lnTo>
                <a:lnTo>
                  <a:pt x="2065" y="1654"/>
                </a:lnTo>
                <a:lnTo>
                  <a:pt x="2089" y="1638"/>
                </a:lnTo>
                <a:lnTo>
                  <a:pt x="2112" y="1621"/>
                </a:lnTo>
                <a:lnTo>
                  <a:pt x="2134" y="1603"/>
                </a:lnTo>
                <a:lnTo>
                  <a:pt x="2154" y="1585"/>
                </a:lnTo>
                <a:lnTo>
                  <a:pt x="2173" y="1565"/>
                </a:lnTo>
                <a:lnTo>
                  <a:pt x="2191" y="1544"/>
                </a:lnTo>
                <a:lnTo>
                  <a:pt x="2208" y="1522"/>
                </a:lnTo>
                <a:lnTo>
                  <a:pt x="2223" y="1499"/>
                </a:lnTo>
                <a:lnTo>
                  <a:pt x="2236" y="1475"/>
                </a:lnTo>
                <a:lnTo>
                  <a:pt x="2248" y="1450"/>
                </a:lnTo>
                <a:lnTo>
                  <a:pt x="2258" y="1424"/>
                </a:lnTo>
                <a:lnTo>
                  <a:pt x="2267" y="1396"/>
                </a:lnTo>
                <a:lnTo>
                  <a:pt x="2274" y="1369"/>
                </a:lnTo>
                <a:lnTo>
                  <a:pt x="2280" y="1340"/>
                </a:lnTo>
                <a:lnTo>
                  <a:pt x="2284" y="1309"/>
                </a:lnTo>
                <a:lnTo>
                  <a:pt x="2287" y="1278"/>
                </a:lnTo>
                <a:lnTo>
                  <a:pt x="2288" y="1245"/>
                </a:lnTo>
                <a:lnTo>
                  <a:pt x="2288" y="1245"/>
                </a:lnTo>
                <a:close/>
                <a:moveTo>
                  <a:pt x="2499" y="2847"/>
                </a:moveTo>
                <a:lnTo>
                  <a:pt x="2499" y="2847"/>
                </a:lnTo>
                <a:lnTo>
                  <a:pt x="2499" y="2817"/>
                </a:lnTo>
                <a:lnTo>
                  <a:pt x="2496" y="2788"/>
                </a:lnTo>
                <a:lnTo>
                  <a:pt x="2493" y="2759"/>
                </a:lnTo>
                <a:lnTo>
                  <a:pt x="2488" y="2732"/>
                </a:lnTo>
                <a:lnTo>
                  <a:pt x="2481" y="2705"/>
                </a:lnTo>
                <a:lnTo>
                  <a:pt x="2472" y="2679"/>
                </a:lnTo>
                <a:lnTo>
                  <a:pt x="2463" y="2653"/>
                </a:lnTo>
                <a:lnTo>
                  <a:pt x="2451" y="2629"/>
                </a:lnTo>
                <a:lnTo>
                  <a:pt x="2439" y="2606"/>
                </a:lnTo>
                <a:lnTo>
                  <a:pt x="2424" y="2584"/>
                </a:lnTo>
                <a:lnTo>
                  <a:pt x="2408" y="2562"/>
                </a:lnTo>
                <a:lnTo>
                  <a:pt x="2391" y="2541"/>
                </a:lnTo>
                <a:lnTo>
                  <a:pt x="2373" y="2521"/>
                </a:lnTo>
                <a:lnTo>
                  <a:pt x="2352" y="2502"/>
                </a:lnTo>
                <a:lnTo>
                  <a:pt x="2330" y="2484"/>
                </a:lnTo>
                <a:lnTo>
                  <a:pt x="2306" y="2468"/>
                </a:lnTo>
                <a:lnTo>
                  <a:pt x="2281" y="2452"/>
                </a:lnTo>
                <a:lnTo>
                  <a:pt x="2254" y="2436"/>
                </a:lnTo>
                <a:lnTo>
                  <a:pt x="2226" y="2423"/>
                </a:lnTo>
                <a:lnTo>
                  <a:pt x="2196" y="2409"/>
                </a:lnTo>
                <a:lnTo>
                  <a:pt x="2165" y="2397"/>
                </a:lnTo>
                <a:lnTo>
                  <a:pt x="2132" y="2386"/>
                </a:lnTo>
                <a:lnTo>
                  <a:pt x="2098" y="2375"/>
                </a:lnTo>
                <a:lnTo>
                  <a:pt x="2062" y="2367"/>
                </a:lnTo>
                <a:lnTo>
                  <a:pt x="2024" y="2359"/>
                </a:lnTo>
                <a:lnTo>
                  <a:pt x="1985" y="2351"/>
                </a:lnTo>
                <a:lnTo>
                  <a:pt x="1945" y="2346"/>
                </a:lnTo>
                <a:lnTo>
                  <a:pt x="1903" y="2341"/>
                </a:lnTo>
                <a:lnTo>
                  <a:pt x="1859" y="2337"/>
                </a:lnTo>
                <a:lnTo>
                  <a:pt x="1812" y="2334"/>
                </a:lnTo>
                <a:lnTo>
                  <a:pt x="1766" y="2332"/>
                </a:lnTo>
                <a:lnTo>
                  <a:pt x="1717" y="2332"/>
                </a:lnTo>
                <a:lnTo>
                  <a:pt x="658" y="2332"/>
                </a:lnTo>
                <a:lnTo>
                  <a:pt x="658" y="3375"/>
                </a:lnTo>
                <a:lnTo>
                  <a:pt x="1765" y="3375"/>
                </a:lnTo>
                <a:lnTo>
                  <a:pt x="1765" y="3375"/>
                </a:lnTo>
                <a:lnTo>
                  <a:pt x="1807" y="3374"/>
                </a:lnTo>
                <a:lnTo>
                  <a:pt x="1849" y="3373"/>
                </a:lnTo>
                <a:lnTo>
                  <a:pt x="1889" y="3370"/>
                </a:lnTo>
                <a:lnTo>
                  <a:pt x="1928" y="3367"/>
                </a:lnTo>
                <a:lnTo>
                  <a:pt x="1966" y="3362"/>
                </a:lnTo>
                <a:lnTo>
                  <a:pt x="2003" y="3356"/>
                </a:lnTo>
                <a:lnTo>
                  <a:pt x="2038" y="3349"/>
                </a:lnTo>
                <a:lnTo>
                  <a:pt x="2073" y="3342"/>
                </a:lnTo>
                <a:lnTo>
                  <a:pt x="2106" y="3332"/>
                </a:lnTo>
                <a:lnTo>
                  <a:pt x="2139" y="3323"/>
                </a:lnTo>
                <a:lnTo>
                  <a:pt x="2169" y="3311"/>
                </a:lnTo>
                <a:lnTo>
                  <a:pt x="2198" y="3300"/>
                </a:lnTo>
                <a:lnTo>
                  <a:pt x="2227" y="3287"/>
                </a:lnTo>
                <a:lnTo>
                  <a:pt x="2254" y="3272"/>
                </a:lnTo>
                <a:lnTo>
                  <a:pt x="2279" y="3258"/>
                </a:lnTo>
                <a:lnTo>
                  <a:pt x="2304" y="3242"/>
                </a:lnTo>
                <a:lnTo>
                  <a:pt x="2326" y="3224"/>
                </a:lnTo>
                <a:lnTo>
                  <a:pt x="2348" y="3206"/>
                </a:lnTo>
                <a:lnTo>
                  <a:pt x="2369" y="3187"/>
                </a:lnTo>
                <a:lnTo>
                  <a:pt x="2388" y="3167"/>
                </a:lnTo>
                <a:lnTo>
                  <a:pt x="2405" y="3146"/>
                </a:lnTo>
                <a:lnTo>
                  <a:pt x="2422" y="3124"/>
                </a:lnTo>
                <a:lnTo>
                  <a:pt x="2437" y="3100"/>
                </a:lnTo>
                <a:lnTo>
                  <a:pt x="2449" y="3076"/>
                </a:lnTo>
                <a:lnTo>
                  <a:pt x="2461" y="3051"/>
                </a:lnTo>
                <a:lnTo>
                  <a:pt x="2471" y="3025"/>
                </a:lnTo>
                <a:lnTo>
                  <a:pt x="2480" y="2999"/>
                </a:lnTo>
                <a:lnTo>
                  <a:pt x="2487" y="2970"/>
                </a:lnTo>
                <a:lnTo>
                  <a:pt x="2492" y="2941"/>
                </a:lnTo>
                <a:lnTo>
                  <a:pt x="2496" y="2910"/>
                </a:lnTo>
                <a:lnTo>
                  <a:pt x="2498" y="2880"/>
                </a:lnTo>
                <a:lnTo>
                  <a:pt x="2499" y="2847"/>
                </a:lnTo>
                <a:lnTo>
                  <a:pt x="2499" y="2847"/>
                </a:lnTo>
                <a:close/>
                <a:moveTo>
                  <a:pt x="3612" y="3968"/>
                </a:moveTo>
                <a:lnTo>
                  <a:pt x="3612" y="0"/>
                </a:lnTo>
                <a:lnTo>
                  <a:pt x="4270" y="0"/>
                </a:lnTo>
                <a:lnTo>
                  <a:pt x="4270" y="3968"/>
                </a:lnTo>
                <a:lnTo>
                  <a:pt x="3612" y="3968"/>
                </a:lnTo>
                <a:close/>
                <a:moveTo>
                  <a:pt x="6612" y="3968"/>
                </a:moveTo>
                <a:lnTo>
                  <a:pt x="6612" y="3614"/>
                </a:lnTo>
                <a:lnTo>
                  <a:pt x="6612" y="3614"/>
                </a:lnTo>
                <a:lnTo>
                  <a:pt x="6593" y="3635"/>
                </a:lnTo>
                <a:lnTo>
                  <a:pt x="6574" y="3657"/>
                </a:lnTo>
                <a:lnTo>
                  <a:pt x="6554" y="3678"/>
                </a:lnTo>
                <a:lnTo>
                  <a:pt x="6533" y="3699"/>
                </a:lnTo>
                <a:lnTo>
                  <a:pt x="6512" y="3719"/>
                </a:lnTo>
                <a:lnTo>
                  <a:pt x="6490" y="3739"/>
                </a:lnTo>
                <a:lnTo>
                  <a:pt x="6468" y="3758"/>
                </a:lnTo>
                <a:lnTo>
                  <a:pt x="6445" y="3777"/>
                </a:lnTo>
                <a:lnTo>
                  <a:pt x="6421" y="3796"/>
                </a:lnTo>
                <a:lnTo>
                  <a:pt x="6397" y="3814"/>
                </a:lnTo>
                <a:lnTo>
                  <a:pt x="6372" y="3831"/>
                </a:lnTo>
                <a:lnTo>
                  <a:pt x="6347" y="3847"/>
                </a:lnTo>
                <a:lnTo>
                  <a:pt x="6320" y="3864"/>
                </a:lnTo>
                <a:lnTo>
                  <a:pt x="6293" y="3879"/>
                </a:lnTo>
                <a:lnTo>
                  <a:pt x="6265" y="3895"/>
                </a:lnTo>
                <a:lnTo>
                  <a:pt x="6237" y="3908"/>
                </a:lnTo>
                <a:lnTo>
                  <a:pt x="6207" y="3922"/>
                </a:lnTo>
                <a:lnTo>
                  <a:pt x="6178" y="3934"/>
                </a:lnTo>
                <a:lnTo>
                  <a:pt x="6147" y="3947"/>
                </a:lnTo>
                <a:lnTo>
                  <a:pt x="6116" y="3959"/>
                </a:lnTo>
                <a:lnTo>
                  <a:pt x="6084" y="3969"/>
                </a:lnTo>
                <a:lnTo>
                  <a:pt x="6051" y="3978"/>
                </a:lnTo>
                <a:lnTo>
                  <a:pt x="6017" y="3988"/>
                </a:lnTo>
                <a:lnTo>
                  <a:pt x="5984" y="3995"/>
                </a:lnTo>
                <a:lnTo>
                  <a:pt x="5949" y="4003"/>
                </a:lnTo>
                <a:lnTo>
                  <a:pt x="5913" y="4009"/>
                </a:lnTo>
                <a:lnTo>
                  <a:pt x="5877" y="4014"/>
                </a:lnTo>
                <a:lnTo>
                  <a:pt x="5839" y="4019"/>
                </a:lnTo>
                <a:lnTo>
                  <a:pt x="5801" y="4023"/>
                </a:lnTo>
                <a:lnTo>
                  <a:pt x="5762" y="4026"/>
                </a:lnTo>
                <a:lnTo>
                  <a:pt x="5723" y="4027"/>
                </a:lnTo>
                <a:lnTo>
                  <a:pt x="5683" y="4027"/>
                </a:lnTo>
                <a:lnTo>
                  <a:pt x="5683" y="4027"/>
                </a:lnTo>
                <a:lnTo>
                  <a:pt x="5632" y="4027"/>
                </a:lnTo>
                <a:lnTo>
                  <a:pt x="5582" y="4024"/>
                </a:lnTo>
                <a:lnTo>
                  <a:pt x="5532" y="4019"/>
                </a:lnTo>
                <a:lnTo>
                  <a:pt x="5482" y="4013"/>
                </a:lnTo>
                <a:lnTo>
                  <a:pt x="5434" y="4005"/>
                </a:lnTo>
                <a:lnTo>
                  <a:pt x="5387" y="3995"/>
                </a:lnTo>
                <a:lnTo>
                  <a:pt x="5340" y="3983"/>
                </a:lnTo>
                <a:lnTo>
                  <a:pt x="5294" y="3970"/>
                </a:lnTo>
                <a:lnTo>
                  <a:pt x="5249" y="3954"/>
                </a:lnTo>
                <a:lnTo>
                  <a:pt x="5204" y="3938"/>
                </a:lnTo>
                <a:lnTo>
                  <a:pt x="5163" y="3919"/>
                </a:lnTo>
                <a:lnTo>
                  <a:pt x="5121" y="3899"/>
                </a:lnTo>
                <a:lnTo>
                  <a:pt x="5081" y="3877"/>
                </a:lnTo>
                <a:lnTo>
                  <a:pt x="5042" y="3853"/>
                </a:lnTo>
                <a:lnTo>
                  <a:pt x="5004" y="3827"/>
                </a:lnTo>
                <a:lnTo>
                  <a:pt x="4968" y="3800"/>
                </a:lnTo>
                <a:lnTo>
                  <a:pt x="4934" y="3772"/>
                </a:lnTo>
                <a:lnTo>
                  <a:pt x="4901" y="3740"/>
                </a:lnTo>
                <a:lnTo>
                  <a:pt x="4870" y="3709"/>
                </a:lnTo>
                <a:lnTo>
                  <a:pt x="4842" y="3674"/>
                </a:lnTo>
                <a:lnTo>
                  <a:pt x="4827" y="3657"/>
                </a:lnTo>
                <a:lnTo>
                  <a:pt x="4814" y="3639"/>
                </a:lnTo>
                <a:lnTo>
                  <a:pt x="4801" y="3621"/>
                </a:lnTo>
                <a:lnTo>
                  <a:pt x="4789" y="3602"/>
                </a:lnTo>
                <a:lnTo>
                  <a:pt x="4777" y="3583"/>
                </a:lnTo>
                <a:lnTo>
                  <a:pt x="4766" y="3563"/>
                </a:lnTo>
                <a:lnTo>
                  <a:pt x="4754" y="3543"/>
                </a:lnTo>
                <a:lnTo>
                  <a:pt x="4744" y="3522"/>
                </a:lnTo>
                <a:lnTo>
                  <a:pt x="4735" y="3502"/>
                </a:lnTo>
                <a:lnTo>
                  <a:pt x="4725" y="3480"/>
                </a:lnTo>
                <a:lnTo>
                  <a:pt x="4717" y="3459"/>
                </a:lnTo>
                <a:lnTo>
                  <a:pt x="4709" y="3437"/>
                </a:lnTo>
                <a:lnTo>
                  <a:pt x="4702" y="3414"/>
                </a:lnTo>
                <a:lnTo>
                  <a:pt x="4695" y="3392"/>
                </a:lnTo>
                <a:lnTo>
                  <a:pt x="4688" y="3368"/>
                </a:lnTo>
                <a:lnTo>
                  <a:pt x="4683" y="3345"/>
                </a:lnTo>
                <a:lnTo>
                  <a:pt x="4678" y="3321"/>
                </a:lnTo>
                <a:lnTo>
                  <a:pt x="4674" y="3297"/>
                </a:lnTo>
                <a:lnTo>
                  <a:pt x="4670" y="3271"/>
                </a:lnTo>
                <a:lnTo>
                  <a:pt x="4666" y="3246"/>
                </a:lnTo>
                <a:lnTo>
                  <a:pt x="4664" y="3221"/>
                </a:lnTo>
                <a:lnTo>
                  <a:pt x="4663" y="3195"/>
                </a:lnTo>
                <a:lnTo>
                  <a:pt x="4662" y="3169"/>
                </a:lnTo>
                <a:lnTo>
                  <a:pt x="4661" y="3141"/>
                </a:lnTo>
                <a:lnTo>
                  <a:pt x="4661" y="3130"/>
                </a:lnTo>
                <a:lnTo>
                  <a:pt x="4661" y="3130"/>
                </a:lnTo>
                <a:lnTo>
                  <a:pt x="4662" y="3101"/>
                </a:lnTo>
                <a:lnTo>
                  <a:pt x="4663" y="3073"/>
                </a:lnTo>
                <a:lnTo>
                  <a:pt x="4664" y="3045"/>
                </a:lnTo>
                <a:lnTo>
                  <a:pt x="4667" y="3017"/>
                </a:lnTo>
                <a:lnTo>
                  <a:pt x="4671" y="2991"/>
                </a:lnTo>
                <a:lnTo>
                  <a:pt x="4674" y="2964"/>
                </a:lnTo>
                <a:lnTo>
                  <a:pt x="4679" y="2939"/>
                </a:lnTo>
                <a:lnTo>
                  <a:pt x="4684" y="2913"/>
                </a:lnTo>
                <a:lnTo>
                  <a:pt x="4689" y="2887"/>
                </a:lnTo>
                <a:lnTo>
                  <a:pt x="4697" y="2863"/>
                </a:lnTo>
                <a:lnTo>
                  <a:pt x="4703" y="2839"/>
                </a:lnTo>
                <a:lnTo>
                  <a:pt x="4711" y="2815"/>
                </a:lnTo>
                <a:lnTo>
                  <a:pt x="4720" y="2792"/>
                </a:lnTo>
                <a:lnTo>
                  <a:pt x="4729" y="2769"/>
                </a:lnTo>
                <a:lnTo>
                  <a:pt x="4739" y="2747"/>
                </a:lnTo>
                <a:lnTo>
                  <a:pt x="4749" y="2725"/>
                </a:lnTo>
                <a:lnTo>
                  <a:pt x="4760" y="2704"/>
                </a:lnTo>
                <a:lnTo>
                  <a:pt x="4771" y="2683"/>
                </a:lnTo>
                <a:lnTo>
                  <a:pt x="4784" y="2662"/>
                </a:lnTo>
                <a:lnTo>
                  <a:pt x="4796" y="2642"/>
                </a:lnTo>
                <a:lnTo>
                  <a:pt x="4810" y="2622"/>
                </a:lnTo>
                <a:lnTo>
                  <a:pt x="4824" y="2603"/>
                </a:lnTo>
                <a:lnTo>
                  <a:pt x="4838" y="2584"/>
                </a:lnTo>
                <a:lnTo>
                  <a:pt x="4853" y="2566"/>
                </a:lnTo>
                <a:lnTo>
                  <a:pt x="4869" y="2548"/>
                </a:lnTo>
                <a:lnTo>
                  <a:pt x="4885" y="2531"/>
                </a:lnTo>
                <a:lnTo>
                  <a:pt x="4901" y="2514"/>
                </a:lnTo>
                <a:lnTo>
                  <a:pt x="4918" y="2498"/>
                </a:lnTo>
                <a:lnTo>
                  <a:pt x="4936" y="2482"/>
                </a:lnTo>
                <a:lnTo>
                  <a:pt x="4954" y="2467"/>
                </a:lnTo>
                <a:lnTo>
                  <a:pt x="4973" y="2451"/>
                </a:lnTo>
                <a:lnTo>
                  <a:pt x="4992" y="2436"/>
                </a:lnTo>
                <a:lnTo>
                  <a:pt x="5011" y="2423"/>
                </a:lnTo>
                <a:lnTo>
                  <a:pt x="5031" y="2409"/>
                </a:lnTo>
                <a:lnTo>
                  <a:pt x="5052" y="2395"/>
                </a:lnTo>
                <a:lnTo>
                  <a:pt x="5073" y="2383"/>
                </a:lnTo>
                <a:lnTo>
                  <a:pt x="5117" y="2359"/>
                </a:lnTo>
                <a:lnTo>
                  <a:pt x="5163" y="2337"/>
                </a:lnTo>
                <a:lnTo>
                  <a:pt x="5210" y="2316"/>
                </a:lnTo>
                <a:lnTo>
                  <a:pt x="5258" y="2297"/>
                </a:lnTo>
                <a:lnTo>
                  <a:pt x="5308" y="2280"/>
                </a:lnTo>
                <a:lnTo>
                  <a:pt x="5361" y="2264"/>
                </a:lnTo>
                <a:lnTo>
                  <a:pt x="5413" y="2250"/>
                </a:lnTo>
                <a:lnTo>
                  <a:pt x="5469" y="2239"/>
                </a:lnTo>
                <a:lnTo>
                  <a:pt x="5524" y="2230"/>
                </a:lnTo>
                <a:lnTo>
                  <a:pt x="5582" y="2221"/>
                </a:lnTo>
                <a:lnTo>
                  <a:pt x="5641" y="2215"/>
                </a:lnTo>
                <a:lnTo>
                  <a:pt x="5701" y="2211"/>
                </a:lnTo>
                <a:lnTo>
                  <a:pt x="5761" y="2207"/>
                </a:lnTo>
                <a:lnTo>
                  <a:pt x="5823" y="2207"/>
                </a:lnTo>
                <a:lnTo>
                  <a:pt x="5823" y="2207"/>
                </a:lnTo>
                <a:lnTo>
                  <a:pt x="5887" y="2207"/>
                </a:lnTo>
                <a:lnTo>
                  <a:pt x="5948" y="2210"/>
                </a:lnTo>
                <a:lnTo>
                  <a:pt x="6007" y="2212"/>
                </a:lnTo>
                <a:lnTo>
                  <a:pt x="6063" y="2216"/>
                </a:lnTo>
                <a:lnTo>
                  <a:pt x="6117" y="2220"/>
                </a:lnTo>
                <a:lnTo>
                  <a:pt x="6169" y="2226"/>
                </a:lnTo>
                <a:lnTo>
                  <a:pt x="6219" y="2233"/>
                </a:lnTo>
                <a:lnTo>
                  <a:pt x="6267" y="2240"/>
                </a:lnTo>
                <a:lnTo>
                  <a:pt x="6314" y="2248"/>
                </a:lnTo>
                <a:lnTo>
                  <a:pt x="6360" y="2258"/>
                </a:lnTo>
                <a:lnTo>
                  <a:pt x="6404" y="2267"/>
                </a:lnTo>
                <a:lnTo>
                  <a:pt x="6448" y="2278"/>
                </a:lnTo>
                <a:lnTo>
                  <a:pt x="6491" y="2288"/>
                </a:lnTo>
                <a:lnTo>
                  <a:pt x="6533" y="2301"/>
                </a:lnTo>
                <a:lnTo>
                  <a:pt x="6617" y="2326"/>
                </a:lnTo>
                <a:lnTo>
                  <a:pt x="6617" y="2256"/>
                </a:lnTo>
                <a:lnTo>
                  <a:pt x="6617" y="2256"/>
                </a:lnTo>
                <a:lnTo>
                  <a:pt x="6616" y="2219"/>
                </a:lnTo>
                <a:lnTo>
                  <a:pt x="6614" y="2183"/>
                </a:lnTo>
                <a:lnTo>
                  <a:pt x="6611" y="2149"/>
                </a:lnTo>
                <a:lnTo>
                  <a:pt x="6606" y="2115"/>
                </a:lnTo>
                <a:lnTo>
                  <a:pt x="6599" y="2083"/>
                </a:lnTo>
                <a:lnTo>
                  <a:pt x="6591" y="2051"/>
                </a:lnTo>
                <a:lnTo>
                  <a:pt x="6582" y="2022"/>
                </a:lnTo>
                <a:lnTo>
                  <a:pt x="6571" y="1992"/>
                </a:lnTo>
                <a:lnTo>
                  <a:pt x="6559" y="1964"/>
                </a:lnTo>
                <a:lnTo>
                  <a:pt x="6546" y="1937"/>
                </a:lnTo>
                <a:lnTo>
                  <a:pt x="6530" y="1912"/>
                </a:lnTo>
                <a:lnTo>
                  <a:pt x="6514" y="1886"/>
                </a:lnTo>
                <a:lnTo>
                  <a:pt x="6497" y="1863"/>
                </a:lnTo>
                <a:lnTo>
                  <a:pt x="6478" y="1841"/>
                </a:lnTo>
                <a:lnTo>
                  <a:pt x="6457" y="1820"/>
                </a:lnTo>
                <a:lnTo>
                  <a:pt x="6435" y="1799"/>
                </a:lnTo>
                <a:lnTo>
                  <a:pt x="6412" y="1780"/>
                </a:lnTo>
                <a:lnTo>
                  <a:pt x="6388" y="1764"/>
                </a:lnTo>
                <a:lnTo>
                  <a:pt x="6362" y="1747"/>
                </a:lnTo>
                <a:lnTo>
                  <a:pt x="6335" y="1731"/>
                </a:lnTo>
                <a:lnTo>
                  <a:pt x="6307" y="1718"/>
                </a:lnTo>
                <a:lnTo>
                  <a:pt x="6276" y="1704"/>
                </a:lnTo>
                <a:lnTo>
                  <a:pt x="6246" y="1692"/>
                </a:lnTo>
                <a:lnTo>
                  <a:pt x="6213" y="1682"/>
                </a:lnTo>
                <a:lnTo>
                  <a:pt x="6180" y="1672"/>
                </a:lnTo>
                <a:lnTo>
                  <a:pt x="6145" y="1665"/>
                </a:lnTo>
                <a:lnTo>
                  <a:pt x="6110" y="1658"/>
                </a:lnTo>
                <a:lnTo>
                  <a:pt x="6072" y="1652"/>
                </a:lnTo>
                <a:lnTo>
                  <a:pt x="6033" y="1647"/>
                </a:lnTo>
                <a:lnTo>
                  <a:pt x="5994" y="1644"/>
                </a:lnTo>
                <a:lnTo>
                  <a:pt x="5952" y="1643"/>
                </a:lnTo>
                <a:lnTo>
                  <a:pt x="5910" y="1642"/>
                </a:lnTo>
                <a:lnTo>
                  <a:pt x="5910" y="1642"/>
                </a:lnTo>
                <a:lnTo>
                  <a:pt x="5852" y="1643"/>
                </a:lnTo>
                <a:lnTo>
                  <a:pt x="5794" y="1645"/>
                </a:lnTo>
                <a:lnTo>
                  <a:pt x="5738" y="1649"/>
                </a:lnTo>
                <a:lnTo>
                  <a:pt x="5684" y="1655"/>
                </a:lnTo>
                <a:lnTo>
                  <a:pt x="5631" y="1661"/>
                </a:lnTo>
                <a:lnTo>
                  <a:pt x="5579" y="1669"/>
                </a:lnTo>
                <a:lnTo>
                  <a:pt x="5529" y="1680"/>
                </a:lnTo>
                <a:lnTo>
                  <a:pt x="5478" y="1690"/>
                </a:lnTo>
                <a:lnTo>
                  <a:pt x="5429" y="1703"/>
                </a:lnTo>
                <a:lnTo>
                  <a:pt x="5381" y="1716"/>
                </a:lnTo>
                <a:lnTo>
                  <a:pt x="5332" y="1730"/>
                </a:lnTo>
                <a:lnTo>
                  <a:pt x="5284" y="1747"/>
                </a:lnTo>
                <a:lnTo>
                  <a:pt x="5236" y="1764"/>
                </a:lnTo>
                <a:lnTo>
                  <a:pt x="5188" y="1782"/>
                </a:lnTo>
                <a:lnTo>
                  <a:pt x="5139" y="1800"/>
                </a:lnTo>
                <a:lnTo>
                  <a:pt x="5091" y="1820"/>
                </a:lnTo>
                <a:lnTo>
                  <a:pt x="4911" y="1294"/>
                </a:lnTo>
                <a:lnTo>
                  <a:pt x="4911" y="1294"/>
                </a:lnTo>
                <a:lnTo>
                  <a:pt x="4971" y="1267"/>
                </a:lnTo>
                <a:lnTo>
                  <a:pt x="5029" y="1242"/>
                </a:lnTo>
                <a:lnTo>
                  <a:pt x="5089" y="1219"/>
                </a:lnTo>
                <a:lnTo>
                  <a:pt x="5149" y="1196"/>
                </a:lnTo>
                <a:lnTo>
                  <a:pt x="5210" y="1175"/>
                </a:lnTo>
                <a:lnTo>
                  <a:pt x="5273" y="1156"/>
                </a:lnTo>
                <a:lnTo>
                  <a:pt x="5336" y="1137"/>
                </a:lnTo>
                <a:lnTo>
                  <a:pt x="5401" y="1121"/>
                </a:lnTo>
                <a:lnTo>
                  <a:pt x="5467" y="1106"/>
                </a:lnTo>
                <a:lnTo>
                  <a:pt x="5536" y="1093"/>
                </a:lnTo>
                <a:lnTo>
                  <a:pt x="5607" y="1082"/>
                </a:lnTo>
                <a:lnTo>
                  <a:pt x="5681" y="1072"/>
                </a:lnTo>
                <a:lnTo>
                  <a:pt x="5756" y="1065"/>
                </a:lnTo>
                <a:lnTo>
                  <a:pt x="5836" y="1059"/>
                </a:lnTo>
                <a:lnTo>
                  <a:pt x="5918" y="1055"/>
                </a:lnTo>
                <a:lnTo>
                  <a:pt x="6004" y="1054"/>
                </a:lnTo>
                <a:lnTo>
                  <a:pt x="6004" y="1054"/>
                </a:lnTo>
                <a:lnTo>
                  <a:pt x="6042" y="1055"/>
                </a:lnTo>
                <a:lnTo>
                  <a:pt x="6081" y="1055"/>
                </a:lnTo>
                <a:lnTo>
                  <a:pt x="6120" y="1058"/>
                </a:lnTo>
                <a:lnTo>
                  <a:pt x="6158" y="1060"/>
                </a:lnTo>
                <a:lnTo>
                  <a:pt x="6195" y="1063"/>
                </a:lnTo>
                <a:lnTo>
                  <a:pt x="6230" y="1066"/>
                </a:lnTo>
                <a:lnTo>
                  <a:pt x="6266" y="1070"/>
                </a:lnTo>
                <a:lnTo>
                  <a:pt x="6301" y="1075"/>
                </a:lnTo>
                <a:lnTo>
                  <a:pt x="6335" y="1081"/>
                </a:lnTo>
                <a:lnTo>
                  <a:pt x="6369" y="1087"/>
                </a:lnTo>
                <a:lnTo>
                  <a:pt x="6402" y="1093"/>
                </a:lnTo>
                <a:lnTo>
                  <a:pt x="6435" y="1101"/>
                </a:lnTo>
                <a:lnTo>
                  <a:pt x="6466" y="1109"/>
                </a:lnTo>
                <a:lnTo>
                  <a:pt x="6498" y="1117"/>
                </a:lnTo>
                <a:lnTo>
                  <a:pt x="6528" y="1127"/>
                </a:lnTo>
                <a:lnTo>
                  <a:pt x="6557" y="1136"/>
                </a:lnTo>
                <a:lnTo>
                  <a:pt x="6587" y="1147"/>
                </a:lnTo>
                <a:lnTo>
                  <a:pt x="6616" y="1157"/>
                </a:lnTo>
                <a:lnTo>
                  <a:pt x="6643" y="1169"/>
                </a:lnTo>
                <a:lnTo>
                  <a:pt x="6672" y="1181"/>
                </a:lnTo>
                <a:lnTo>
                  <a:pt x="6698" y="1194"/>
                </a:lnTo>
                <a:lnTo>
                  <a:pt x="6724" y="1208"/>
                </a:lnTo>
                <a:lnTo>
                  <a:pt x="6749" y="1221"/>
                </a:lnTo>
                <a:lnTo>
                  <a:pt x="6775" y="1236"/>
                </a:lnTo>
                <a:lnTo>
                  <a:pt x="6799" y="1251"/>
                </a:lnTo>
                <a:lnTo>
                  <a:pt x="6823" y="1266"/>
                </a:lnTo>
                <a:lnTo>
                  <a:pt x="6846" y="1283"/>
                </a:lnTo>
                <a:lnTo>
                  <a:pt x="6868" y="1300"/>
                </a:lnTo>
                <a:lnTo>
                  <a:pt x="6890" y="1318"/>
                </a:lnTo>
                <a:lnTo>
                  <a:pt x="6911" y="1336"/>
                </a:lnTo>
                <a:lnTo>
                  <a:pt x="6932" y="1354"/>
                </a:lnTo>
                <a:lnTo>
                  <a:pt x="6952" y="1373"/>
                </a:lnTo>
                <a:lnTo>
                  <a:pt x="6971" y="1393"/>
                </a:lnTo>
                <a:lnTo>
                  <a:pt x="6990" y="1413"/>
                </a:lnTo>
                <a:lnTo>
                  <a:pt x="7007" y="1434"/>
                </a:lnTo>
                <a:lnTo>
                  <a:pt x="7025" y="1455"/>
                </a:lnTo>
                <a:lnTo>
                  <a:pt x="7042" y="1477"/>
                </a:lnTo>
                <a:lnTo>
                  <a:pt x="7058" y="1499"/>
                </a:lnTo>
                <a:lnTo>
                  <a:pt x="7074" y="1522"/>
                </a:lnTo>
                <a:lnTo>
                  <a:pt x="7088" y="1546"/>
                </a:lnTo>
                <a:lnTo>
                  <a:pt x="7103" y="1571"/>
                </a:lnTo>
                <a:lnTo>
                  <a:pt x="7117" y="1595"/>
                </a:lnTo>
                <a:lnTo>
                  <a:pt x="7129" y="1620"/>
                </a:lnTo>
                <a:lnTo>
                  <a:pt x="7142" y="1646"/>
                </a:lnTo>
                <a:lnTo>
                  <a:pt x="7154" y="1672"/>
                </a:lnTo>
                <a:lnTo>
                  <a:pt x="7165" y="1699"/>
                </a:lnTo>
                <a:lnTo>
                  <a:pt x="7176" y="1726"/>
                </a:lnTo>
                <a:lnTo>
                  <a:pt x="7186" y="1754"/>
                </a:lnTo>
                <a:lnTo>
                  <a:pt x="7195" y="1783"/>
                </a:lnTo>
                <a:lnTo>
                  <a:pt x="7205" y="1811"/>
                </a:lnTo>
                <a:lnTo>
                  <a:pt x="7212" y="1840"/>
                </a:lnTo>
                <a:lnTo>
                  <a:pt x="7220" y="1870"/>
                </a:lnTo>
                <a:lnTo>
                  <a:pt x="7227" y="1900"/>
                </a:lnTo>
                <a:lnTo>
                  <a:pt x="7233" y="1932"/>
                </a:lnTo>
                <a:lnTo>
                  <a:pt x="7239" y="1962"/>
                </a:lnTo>
                <a:lnTo>
                  <a:pt x="7244" y="1994"/>
                </a:lnTo>
                <a:lnTo>
                  <a:pt x="7249" y="2027"/>
                </a:lnTo>
                <a:lnTo>
                  <a:pt x="7253" y="2060"/>
                </a:lnTo>
                <a:lnTo>
                  <a:pt x="7256" y="2093"/>
                </a:lnTo>
                <a:lnTo>
                  <a:pt x="7259" y="2127"/>
                </a:lnTo>
                <a:lnTo>
                  <a:pt x="7261" y="2160"/>
                </a:lnTo>
                <a:lnTo>
                  <a:pt x="7262" y="2196"/>
                </a:lnTo>
                <a:lnTo>
                  <a:pt x="7263" y="2266"/>
                </a:lnTo>
                <a:lnTo>
                  <a:pt x="7263" y="3968"/>
                </a:lnTo>
                <a:lnTo>
                  <a:pt x="6612" y="3968"/>
                </a:lnTo>
                <a:close/>
                <a:moveTo>
                  <a:pt x="6628" y="2750"/>
                </a:moveTo>
                <a:lnTo>
                  <a:pt x="6628" y="2750"/>
                </a:lnTo>
                <a:lnTo>
                  <a:pt x="6595" y="2737"/>
                </a:lnTo>
                <a:lnTo>
                  <a:pt x="6562" y="2726"/>
                </a:lnTo>
                <a:lnTo>
                  <a:pt x="6527" y="2715"/>
                </a:lnTo>
                <a:lnTo>
                  <a:pt x="6490" y="2705"/>
                </a:lnTo>
                <a:lnTo>
                  <a:pt x="6453" y="2694"/>
                </a:lnTo>
                <a:lnTo>
                  <a:pt x="6414" y="2685"/>
                </a:lnTo>
                <a:lnTo>
                  <a:pt x="6373" y="2676"/>
                </a:lnTo>
                <a:lnTo>
                  <a:pt x="6332" y="2669"/>
                </a:lnTo>
                <a:lnTo>
                  <a:pt x="6290" y="2662"/>
                </a:lnTo>
                <a:lnTo>
                  <a:pt x="6247" y="2654"/>
                </a:lnTo>
                <a:lnTo>
                  <a:pt x="6203" y="2649"/>
                </a:lnTo>
                <a:lnTo>
                  <a:pt x="6158" y="2645"/>
                </a:lnTo>
                <a:lnTo>
                  <a:pt x="6112" y="2641"/>
                </a:lnTo>
                <a:lnTo>
                  <a:pt x="6066" y="2639"/>
                </a:lnTo>
                <a:lnTo>
                  <a:pt x="6018" y="2637"/>
                </a:lnTo>
                <a:lnTo>
                  <a:pt x="5971" y="2636"/>
                </a:lnTo>
                <a:lnTo>
                  <a:pt x="5971" y="2636"/>
                </a:lnTo>
                <a:lnTo>
                  <a:pt x="5932" y="2637"/>
                </a:lnTo>
                <a:lnTo>
                  <a:pt x="5896" y="2638"/>
                </a:lnTo>
                <a:lnTo>
                  <a:pt x="5859" y="2641"/>
                </a:lnTo>
                <a:lnTo>
                  <a:pt x="5824" y="2644"/>
                </a:lnTo>
                <a:lnTo>
                  <a:pt x="5790" y="2648"/>
                </a:lnTo>
                <a:lnTo>
                  <a:pt x="5757" y="2653"/>
                </a:lnTo>
                <a:lnTo>
                  <a:pt x="5725" y="2660"/>
                </a:lnTo>
                <a:lnTo>
                  <a:pt x="5694" y="2667"/>
                </a:lnTo>
                <a:lnTo>
                  <a:pt x="5664" y="2675"/>
                </a:lnTo>
                <a:lnTo>
                  <a:pt x="5636" y="2684"/>
                </a:lnTo>
                <a:lnTo>
                  <a:pt x="5608" y="2694"/>
                </a:lnTo>
                <a:lnTo>
                  <a:pt x="5581" y="2705"/>
                </a:lnTo>
                <a:lnTo>
                  <a:pt x="5556" y="2716"/>
                </a:lnTo>
                <a:lnTo>
                  <a:pt x="5532" y="2729"/>
                </a:lnTo>
                <a:lnTo>
                  <a:pt x="5509" y="2743"/>
                </a:lnTo>
                <a:lnTo>
                  <a:pt x="5488" y="2757"/>
                </a:lnTo>
                <a:lnTo>
                  <a:pt x="5467" y="2772"/>
                </a:lnTo>
                <a:lnTo>
                  <a:pt x="5448" y="2789"/>
                </a:lnTo>
                <a:lnTo>
                  <a:pt x="5429" y="2806"/>
                </a:lnTo>
                <a:lnTo>
                  <a:pt x="5412" y="2823"/>
                </a:lnTo>
                <a:lnTo>
                  <a:pt x="5397" y="2841"/>
                </a:lnTo>
                <a:lnTo>
                  <a:pt x="5383" y="2861"/>
                </a:lnTo>
                <a:lnTo>
                  <a:pt x="5370" y="2881"/>
                </a:lnTo>
                <a:lnTo>
                  <a:pt x="5359" y="2902"/>
                </a:lnTo>
                <a:lnTo>
                  <a:pt x="5348" y="2924"/>
                </a:lnTo>
                <a:lnTo>
                  <a:pt x="5339" y="2946"/>
                </a:lnTo>
                <a:lnTo>
                  <a:pt x="5331" y="2970"/>
                </a:lnTo>
                <a:lnTo>
                  <a:pt x="5325" y="2994"/>
                </a:lnTo>
                <a:lnTo>
                  <a:pt x="5320" y="3018"/>
                </a:lnTo>
                <a:lnTo>
                  <a:pt x="5317" y="3045"/>
                </a:lnTo>
                <a:lnTo>
                  <a:pt x="5315" y="3071"/>
                </a:lnTo>
                <a:lnTo>
                  <a:pt x="5314" y="3098"/>
                </a:lnTo>
                <a:lnTo>
                  <a:pt x="5314" y="3109"/>
                </a:lnTo>
                <a:lnTo>
                  <a:pt x="5314" y="3109"/>
                </a:lnTo>
                <a:lnTo>
                  <a:pt x="5315" y="3134"/>
                </a:lnTo>
                <a:lnTo>
                  <a:pt x="5317" y="3158"/>
                </a:lnTo>
                <a:lnTo>
                  <a:pt x="5320" y="3182"/>
                </a:lnTo>
                <a:lnTo>
                  <a:pt x="5325" y="3205"/>
                </a:lnTo>
                <a:lnTo>
                  <a:pt x="5330" y="3227"/>
                </a:lnTo>
                <a:lnTo>
                  <a:pt x="5338" y="3248"/>
                </a:lnTo>
                <a:lnTo>
                  <a:pt x="5347" y="3269"/>
                </a:lnTo>
                <a:lnTo>
                  <a:pt x="5357" y="3289"/>
                </a:lnTo>
                <a:lnTo>
                  <a:pt x="5367" y="3309"/>
                </a:lnTo>
                <a:lnTo>
                  <a:pt x="5380" y="3327"/>
                </a:lnTo>
                <a:lnTo>
                  <a:pt x="5393" y="3345"/>
                </a:lnTo>
                <a:lnTo>
                  <a:pt x="5407" y="3362"/>
                </a:lnTo>
                <a:lnTo>
                  <a:pt x="5423" y="3378"/>
                </a:lnTo>
                <a:lnTo>
                  <a:pt x="5438" y="3394"/>
                </a:lnTo>
                <a:lnTo>
                  <a:pt x="5456" y="3409"/>
                </a:lnTo>
                <a:lnTo>
                  <a:pt x="5474" y="3422"/>
                </a:lnTo>
                <a:lnTo>
                  <a:pt x="5494" y="3435"/>
                </a:lnTo>
                <a:lnTo>
                  <a:pt x="5514" y="3448"/>
                </a:lnTo>
                <a:lnTo>
                  <a:pt x="5535" y="3459"/>
                </a:lnTo>
                <a:lnTo>
                  <a:pt x="5556" y="3470"/>
                </a:lnTo>
                <a:lnTo>
                  <a:pt x="5579" y="3480"/>
                </a:lnTo>
                <a:lnTo>
                  <a:pt x="5602" y="3489"/>
                </a:lnTo>
                <a:lnTo>
                  <a:pt x="5626" y="3497"/>
                </a:lnTo>
                <a:lnTo>
                  <a:pt x="5650" y="3504"/>
                </a:lnTo>
                <a:lnTo>
                  <a:pt x="5675" y="3511"/>
                </a:lnTo>
                <a:lnTo>
                  <a:pt x="5702" y="3517"/>
                </a:lnTo>
                <a:lnTo>
                  <a:pt x="5728" y="3521"/>
                </a:lnTo>
                <a:lnTo>
                  <a:pt x="5755" y="3525"/>
                </a:lnTo>
                <a:lnTo>
                  <a:pt x="5782" y="3528"/>
                </a:lnTo>
                <a:lnTo>
                  <a:pt x="5811" y="3530"/>
                </a:lnTo>
                <a:lnTo>
                  <a:pt x="5839" y="3532"/>
                </a:lnTo>
                <a:lnTo>
                  <a:pt x="5867" y="3533"/>
                </a:lnTo>
                <a:lnTo>
                  <a:pt x="5867" y="3533"/>
                </a:lnTo>
                <a:lnTo>
                  <a:pt x="5908" y="3532"/>
                </a:lnTo>
                <a:lnTo>
                  <a:pt x="5948" y="3529"/>
                </a:lnTo>
                <a:lnTo>
                  <a:pt x="5987" y="3526"/>
                </a:lnTo>
                <a:lnTo>
                  <a:pt x="6025" y="3521"/>
                </a:lnTo>
                <a:lnTo>
                  <a:pt x="6062" y="3515"/>
                </a:lnTo>
                <a:lnTo>
                  <a:pt x="6099" y="3507"/>
                </a:lnTo>
                <a:lnTo>
                  <a:pt x="6135" y="3499"/>
                </a:lnTo>
                <a:lnTo>
                  <a:pt x="6169" y="3489"/>
                </a:lnTo>
                <a:lnTo>
                  <a:pt x="6204" y="3477"/>
                </a:lnTo>
                <a:lnTo>
                  <a:pt x="6237" y="3464"/>
                </a:lnTo>
                <a:lnTo>
                  <a:pt x="6268" y="3451"/>
                </a:lnTo>
                <a:lnTo>
                  <a:pt x="6299" y="3436"/>
                </a:lnTo>
                <a:lnTo>
                  <a:pt x="6329" y="3420"/>
                </a:lnTo>
                <a:lnTo>
                  <a:pt x="6357" y="3402"/>
                </a:lnTo>
                <a:lnTo>
                  <a:pt x="6384" y="3385"/>
                </a:lnTo>
                <a:lnTo>
                  <a:pt x="6411" y="3366"/>
                </a:lnTo>
                <a:lnTo>
                  <a:pt x="6436" y="3345"/>
                </a:lnTo>
                <a:lnTo>
                  <a:pt x="6459" y="3324"/>
                </a:lnTo>
                <a:lnTo>
                  <a:pt x="6481" y="3301"/>
                </a:lnTo>
                <a:lnTo>
                  <a:pt x="6502" y="3278"/>
                </a:lnTo>
                <a:lnTo>
                  <a:pt x="6521" y="3254"/>
                </a:lnTo>
                <a:lnTo>
                  <a:pt x="6539" y="3228"/>
                </a:lnTo>
                <a:lnTo>
                  <a:pt x="6555" y="3202"/>
                </a:lnTo>
                <a:lnTo>
                  <a:pt x="6570" y="3175"/>
                </a:lnTo>
                <a:lnTo>
                  <a:pt x="6584" y="3146"/>
                </a:lnTo>
                <a:lnTo>
                  <a:pt x="6595" y="3118"/>
                </a:lnTo>
                <a:lnTo>
                  <a:pt x="6605" y="3088"/>
                </a:lnTo>
                <a:lnTo>
                  <a:pt x="6613" y="3057"/>
                </a:lnTo>
                <a:lnTo>
                  <a:pt x="6619" y="3027"/>
                </a:lnTo>
                <a:lnTo>
                  <a:pt x="6624" y="2994"/>
                </a:lnTo>
                <a:lnTo>
                  <a:pt x="6627" y="2962"/>
                </a:lnTo>
                <a:lnTo>
                  <a:pt x="6628" y="2928"/>
                </a:lnTo>
                <a:lnTo>
                  <a:pt x="6628" y="2750"/>
                </a:lnTo>
                <a:close/>
                <a:moveTo>
                  <a:pt x="9100" y="4032"/>
                </a:moveTo>
                <a:lnTo>
                  <a:pt x="9100" y="4032"/>
                </a:lnTo>
                <a:lnTo>
                  <a:pt x="9060" y="4032"/>
                </a:lnTo>
                <a:lnTo>
                  <a:pt x="9021" y="4031"/>
                </a:lnTo>
                <a:lnTo>
                  <a:pt x="8981" y="4028"/>
                </a:lnTo>
                <a:lnTo>
                  <a:pt x="8943" y="4025"/>
                </a:lnTo>
                <a:lnTo>
                  <a:pt x="8905" y="4020"/>
                </a:lnTo>
                <a:lnTo>
                  <a:pt x="8866" y="4015"/>
                </a:lnTo>
                <a:lnTo>
                  <a:pt x="8828" y="4009"/>
                </a:lnTo>
                <a:lnTo>
                  <a:pt x="8792" y="4002"/>
                </a:lnTo>
                <a:lnTo>
                  <a:pt x="8755" y="3994"/>
                </a:lnTo>
                <a:lnTo>
                  <a:pt x="8718" y="3986"/>
                </a:lnTo>
                <a:lnTo>
                  <a:pt x="8682" y="3975"/>
                </a:lnTo>
                <a:lnTo>
                  <a:pt x="8647" y="3965"/>
                </a:lnTo>
                <a:lnTo>
                  <a:pt x="8611" y="3954"/>
                </a:lnTo>
                <a:lnTo>
                  <a:pt x="8577" y="3942"/>
                </a:lnTo>
                <a:lnTo>
                  <a:pt x="8542" y="3929"/>
                </a:lnTo>
                <a:lnTo>
                  <a:pt x="8508" y="3916"/>
                </a:lnTo>
                <a:lnTo>
                  <a:pt x="8475" y="3901"/>
                </a:lnTo>
                <a:lnTo>
                  <a:pt x="8442" y="3885"/>
                </a:lnTo>
                <a:lnTo>
                  <a:pt x="8410" y="3869"/>
                </a:lnTo>
                <a:lnTo>
                  <a:pt x="8378" y="3853"/>
                </a:lnTo>
                <a:lnTo>
                  <a:pt x="8347" y="3835"/>
                </a:lnTo>
                <a:lnTo>
                  <a:pt x="8316" y="3816"/>
                </a:lnTo>
                <a:lnTo>
                  <a:pt x="8286" y="3797"/>
                </a:lnTo>
                <a:lnTo>
                  <a:pt x="8256" y="3778"/>
                </a:lnTo>
                <a:lnTo>
                  <a:pt x="8227" y="3757"/>
                </a:lnTo>
                <a:lnTo>
                  <a:pt x="8198" y="3736"/>
                </a:lnTo>
                <a:lnTo>
                  <a:pt x="8171" y="3714"/>
                </a:lnTo>
                <a:lnTo>
                  <a:pt x="8142" y="3692"/>
                </a:lnTo>
                <a:lnTo>
                  <a:pt x="8116" y="3669"/>
                </a:lnTo>
                <a:lnTo>
                  <a:pt x="8090" y="3645"/>
                </a:lnTo>
                <a:lnTo>
                  <a:pt x="8064" y="3621"/>
                </a:lnTo>
                <a:lnTo>
                  <a:pt x="8038" y="3596"/>
                </a:lnTo>
                <a:lnTo>
                  <a:pt x="8014" y="3570"/>
                </a:lnTo>
                <a:lnTo>
                  <a:pt x="7990" y="3544"/>
                </a:lnTo>
                <a:lnTo>
                  <a:pt x="7967" y="3517"/>
                </a:lnTo>
                <a:lnTo>
                  <a:pt x="7945" y="3490"/>
                </a:lnTo>
                <a:lnTo>
                  <a:pt x="7923" y="3462"/>
                </a:lnTo>
                <a:lnTo>
                  <a:pt x="7902" y="3434"/>
                </a:lnTo>
                <a:lnTo>
                  <a:pt x="7881" y="3405"/>
                </a:lnTo>
                <a:lnTo>
                  <a:pt x="7861" y="3375"/>
                </a:lnTo>
                <a:lnTo>
                  <a:pt x="7842" y="3345"/>
                </a:lnTo>
                <a:lnTo>
                  <a:pt x="7823" y="3314"/>
                </a:lnTo>
                <a:lnTo>
                  <a:pt x="7807" y="3284"/>
                </a:lnTo>
                <a:lnTo>
                  <a:pt x="7789" y="3252"/>
                </a:lnTo>
                <a:lnTo>
                  <a:pt x="7773" y="3221"/>
                </a:lnTo>
                <a:lnTo>
                  <a:pt x="7757" y="3188"/>
                </a:lnTo>
                <a:lnTo>
                  <a:pt x="7743" y="3156"/>
                </a:lnTo>
                <a:lnTo>
                  <a:pt x="7729" y="3122"/>
                </a:lnTo>
                <a:lnTo>
                  <a:pt x="7715" y="3089"/>
                </a:lnTo>
                <a:lnTo>
                  <a:pt x="7703" y="3055"/>
                </a:lnTo>
                <a:lnTo>
                  <a:pt x="7691" y="3021"/>
                </a:lnTo>
                <a:lnTo>
                  <a:pt x="7681" y="2986"/>
                </a:lnTo>
                <a:lnTo>
                  <a:pt x="7671" y="2950"/>
                </a:lnTo>
                <a:lnTo>
                  <a:pt x="7662" y="2915"/>
                </a:lnTo>
                <a:lnTo>
                  <a:pt x="7654" y="2879"/>
                </a:lnTo>
                <a:lnTo>
                  <a:pt x="7646" y="2843"/>
                </a:lnTo>
                <a:lnTo>
                  <a:pt x="7639" y="2807"/>
                </a:lnTo>
                <a:lnTo>
                  <a:pt x="7634" y="2770"/>
                </a:lnTo>
                <a:lnTo>
                  <a:pt x="7628" y="2733"/>
                </a:lnTo>
                <a:lnTo>
                  <a:pt x="7624" y="2695"/>
                </a:lnTo>
                <a:lnTo>
                  <a:pt x="7621" y="2659"/>
                </a:lnTo>
                <a:lnTo>
                  <a:pt x="7619" y="2620"/>
                </a:lnTo>
                <a:lnTo>
                  <a:pt x="7618" y="2582"/>
                </a:lnTo>
                <a:lnTo>
                  <a:pt x="7617" y="2544"/>
                </a:lnTo>
                <a:lnTo>
                  <a:pt x="7617" y="2544"/>
                </a:lnTo>
                <a:lnTo>
                  <a:pt x="7618" y="2505"/>
                </a:lnTo>
                <a:lnTo>
                  <a:pt x="7619" y="2468"/>
                </a:lnTo>
                <a:lnTo>
                  <a:pt x="7621" y="2430"/>
                </a:lnTo>
                <a:lnTo>
                  <a:pt x="7624" y="2392"/>
                </a:lnTo>
                <a:lnTo>
                  <a:pt x="7628" y="2354"/>
                </a:lnTo>
                <a:lnTo>
                  <a:pt x="7634" y="2317"/>
                </a:lnTo>
                <a:lnTo>
                  <a:pt x="7639" y="2280"/>
                </a:lnTo>
                <a:lnTo>
                  <a:pt x="7646" y="2243"/>
                </a:lnTo>
                <a:lnTo>
                  <a:pt x="7654" y="2207"/>
                </a:lnTo>
                <a:lnTo>
                  <a:pt x="7662" y="2171"/>
                </a:lnTo>
                <a:lnTo>
                  <a:pt x="7671" y="2135"/>
                </a:lnTo>
                <a:lnTo>
                  <a:pt x="7681" y="2100"/>
                </a:lnTo>
                <a:lnTo>
                  <a:pt x="7691" y="2065"/>
                </a:lnTo>
                <a:lnTo>
                  <a:pt x="7704" y="2030"/>
                </a:lnTo>
                <a:lnTo>
                  <a:pt x="7715" y="1997"/>
                </a:lnTo>
                <a:lnTo>
                  <a:pt x="7729" y="1962"/>
                </a:lnTo>
                <a:lnTo>
                  <a:pt x="7743" y="1928"/>
                </a:lnTo>
                <a:lnTo>
                  <a:pt x="7757" y="1896"/>
                </a:lnTo>
                <a:lnTo>
                  <a:pt x="7773" y="1863"/>
                </a:lnTo>
                <a:lnTo>
                  <a:pt x="7790" y="1831"/>
                </a:lnTo>
                <a:lnTo>
                  <a:pt x="7807" y="1799"/>
                </a:lnTo>
                <a:lnTo>
                  <a:pt x="7825" y="1768"/>
                </a:lnTo>
                <a:lnTo>
                  <a:pt x="7842" y="1737"/>
                </a:lnTo>
                <a:lnTo>
                  <a:pt x="7861" y="1707"/>
                </a:lnTo>
                <a:lnTo>
                  <a:pt x="7881" y="1677"/>
                </a:lnTo>
                <a:lnTo>
                  <a:pt x="7902" y="1647"/>
                </a:lnTo>
                <a:lnTo>
                  <a:pt x="7923" y="1619"/>
                </a:lnTo>
                <a:lnTo>
                  <a:pt x="7945" y="1591"/>
                </a:lnTo>
                <a:lnTo>
                  <a:pt x="7968" y="1563"/>
                </a:lnTo>
                <a:lnTo>
                  <a:pt x="7991" y="1536"/>
                </a:lnTo>
                <a:lnTo>
                  <a:pt x="8014" y="1509"/>
                </a:lnTo>
                <a:lnTo>
                  <a:pt x="8040" y="1484"/>
                </a:lnTo>
                <a:lnTo>
                  <a:pt x="8065" y="1458"/>
                </a:lnTo>
                <a:lnTo>
                  <a:pt x="8090" y="1433"/>
                </a:lnTo>
                <a:lnTo>
                  <a:pt x="8116" y="1409"/>
                </a:lnTo>
                <a:lnTo>
                  <a:pt x="8143" y="1386"/>
                </a:lnTo>
                <a:lnTo>
                  <a:pt x="8171" y="1363"/>
                </a:lnTo>
                <a:lnTo>
                  <a:pt x="8199" y="1341"/>
                </a:lnTo>
                <a:lnTo>
                  <a:pt x="8228" y="1319"/>
                </a:lnTo>
                <a:lnTo>
                  <a:pt x="8258" y="1298"/>
                </a:lnTo>
                <a:lnTo>
                  <a:pt x="8287" y="1278"/>
                </a:lnTo>
                <a:lnTo>
                  <a:pt x="8317" y="1259"/>
                </a:lnTo>
                <a:lnTo>
                  <a:pt x="8348" y="1240"/>
                </a:lnTo>
                <a:lnTo>
                  <a:pt x="8379" y="1222"/>
                </a:lnTo>
                <a:lnTo>
                  <a:pt x="8412" y="1204"/>
                </a:lnTo>
                <a:lnTo>
                  <a:pt x="8444" y="1189"/>
                </a:lnTo>
                <a:lnTo>
                  <a:pt x="8477" y="1173"/>
                </a:lnTo>
                <a:lnTo>
                  <a:pt x="8510" y="1158"/>
                </a:lnTo>
                <a:lnTo>
                  <a:pt x="8545" y="1144"/>
                </a:lnTo>
                <a:lnTo>
                  <a:pt x="8579" y="1131"/>
                </a:lnTo>
                <a:lnTo>
                  <a:pt x="8614" y="1118"/>
                </a:lnTo>
                <a:lnTo>
                  <a:pt x="8649" y="1107"/>
                </a:lnTo>
                <a:lnTo>
                  <a:pt x="8685" y="1096"/>
                </a:lnTo>
                <a:lnTo>
                  <a:pt x="8721" y="1086"/>
                </a:lnTo>
                <a:lnTo>
                  <a:pt x="8758" y="1078"/>
                </a:lnTo>
                <a:lnTo>
                  <a:pt x="8795" y="1069"/>
                </a:lnTo>
                <a:lnTo>
                  <a:pt x="8832" y="1062"/>
                </a:lnTo>
                <a:lnTo>
                  <a:pt x="8870" y="1055"/>
                </a:lnTo>
                <a:lnTo>
                  <a:pt x="8908" y="1050"/>
                </a:lnTo>
                <a:lnTo>
                  <a:pt x="8947" y="1046"/>
                </a:lnTo>
                <a:lnTo>
                  <a:pt x="8986" y="1043"/>
                </a:lnTo>
                <a:lnTo>
                  <a:pt x="9025" y="1041"/>
                </a:lnTo>
                <a:lnTo>
                  <a:pt x="9065" y="1039"/>
                </a:lnTo>
                <a:lnTo>
                  <a:pt x="9105" y="1039"/>
                </a:lnTo>
                <a:lnTo>
                  <a:pt x="9105" y="1039"/>
                </a:lnTo>
                <a:lnTo>
                  <a:pt x="9156" y="1039"/>
                </a:lnTo>
                <a:lnTo>
                  <a:pt x="9205" y="1041"/>
                </a:lnTo>
                <a:lnTo>
                  <a:pt x="9253" y="1044"/>
                </a:lnTo>
                <a:lnTo>
                  <a:pt x="9299" y="1047"/>
                </a:lnTo>
                <a:lnTo>
                  <a:pt x="9345" y="1052"/>
                </a:lnTo>
                <a:lnTo>
                  <a:pt x="9390" y="1059"/>
                </a:lnTo>
                <a:lnTo>
                  <a:pt x="9433" y="1066"/>
                </a:lnTo>
                <a:lnTo>
                  <a:pt x="9476" y="1074"/>
                </a:lnTo>
                <a:lnTo>
                  <a:pt x="9517" y="1084"/>
                </a:lnTo>
                <a:lnTo>
                  <a:pt x="9558" y="1094"/>
                </a:lnTo>
                <a:lnTo>
                  <a:pt x="9598" y="1105"/>
                </a:lnTo>
                <a:lnTo>
                  <a:pt x="9637" y="1117"/>
                </a:lnTo>
                <a:lnTo>
                  <a:pt x="9675" y="1131"/>
                </a:lnTo>
                <a:lnTo>
                  <a:pt x="9711" y="1145"/>
                </a:lnTo>
                <a:lnTo>
                  <a:pt x="9747" y="1159"/>
                </a:lnTo>
                <a:lnTo>
                  <a:pt x="9783" y="1175"/>
                </a:lnTo>
                <a:lnTo>
                  <a:pt x="9816" y="1192"/>
                </a:lnTo>
                <a:lnTo>
                  <a:pt x="9850" y="1210"/>
                </a:lnTo>
                <a:lnTo>
                  <a:pt x="9883" y="1229"/>
                </a:lnTo>
                <a:lnTo>
                  <a:pt x="9915" y="1247"/>
                </a:lnTo>
                <a:lnTo>
                  <a:pt x="9946" y="1267"/>
                </a:lnTo>
                <a:lnTo>
                  <a:pt x="9977" y="1288"/>
                </a:lnTo>
                <a:lnTo>
                  <a:pt x="10007" y="1309"/>
                </a:lnTo>
                <a:lnTo>
                  <a:pt x="10037" y="1331"/>
                </a:lnTo>
                <a:lnTo>
                  <a:pt x="10065" y="1354"/>
                </a:lnTo>
                <a:lnTo>
                  <a:pt x="10093" y="1379"/>
                </a:lnTo>
                <a:lnTo>
                  <a:pt x="10120" y="1403"/>
                </a:lnTo>
                <a:lnTo>
                  <a:pt x="10148" y="1428"/>
                </a:lnTo>
                <a:lnTo>
                  <a:pt x="10174" y="1453"/>
                </a:lnTo>
                <a:lnTo>
                  <a:pt x="10200" y="1479"/>
                </a:lnTo>
                <a:lnTo>
                  <a:pt x="10226" y="1506"/>
                </a:lnTo>
                <a:lnTo>
                  <a:pt x="10252" y="1533"/>
                </a:lnTo>
                <a:lnTo>
                  <a:pt x="9844" y="1972"/>
                </a:lnTo>
                <a:lnTo>
                  <a:pt x="9844" y="1972"/>
                </a:lnTo>
                <a:lnTo>
                  <a:pt x="9806" y="1934"/>
                </a:lnTo>
                <a:lnTo>
                  <a:pt x="9768" y="1896"/>
                </a:lnTo>
                <a:lnTo>
                  <a:pt x="9729" y="1861"/>
                </a:lnTo>
                <a:lnTo>
                  <a:pt x="9689" y="1827"/>
                </a:lnTo>
                <a:lnTo>
                  <a:pt x="9648" y="1795"/>
                </a:lnTo>
                <a:lnTo>
                  <a:pt x="9608" y="1766"/>
                </a:lnTo>
                <a:lnTo>
                  <a:pt x="9587" y="1752"/>
                </a:lnTo>
                <a:lnTo>
                  <a:pt x="9565" y="1738"/>
                </a:lnTo>
                <a:lnTo>
                  <a:pt x="9543" y="1726"/>
                </a:lnTo>
                <a:lnTo>
                  <a:pt x="9521" y="1713"/>
                </a:lnTo>
                <a:lnTo>
                  <a:pt x="9498" y="1702"/>
                </a:lnTo>
                <a:lnTo>
                  <a:pt x="9475" y="1691"/>
                </a:lnTo>
                <a:lnTo>
                  <a:pt x="9451" y="1681"/>
                </a:lnTo>
                <a:lnTo>
                  <a:pt x="9428" y="1671"/>
                </a:lnTo>
                <a:lnTo>
                  <a:pt x="9403" y="1663"/>
                </a:lnTo>
                <a:lnTo>
                  <a:pt x="9379" y="1655"/>
                </a:lnTo>
                <a:lnTo>
                  <a:pt x="9354" y="1647"/>
                </a:lnTo>
                <a:lnTo>
                  <a:pt x="9328" y="1640"/>
                </a:lnTo>
                <a:lnTo>
                  <a:pt x="9301" y="1634"/>
                </a:lnTo>
                <a:lnTo>
                  <a:pt x="9274" y="1628"/>
                </a:lnTo>
                <a:lnTo>
                  <a:pt x="9247" y="1624"/>
                </a:lnTo>
                <a:lnTo>
                  <a:pt x="9218" y="1620"/>
                </a:lnTo>
                <a:lnTo>
                  <a:pt x="9190" y="1618"/>
                </a:lnTo>
                <a:lnTo>
                  <a:pt x="9161" y="1616"/>
                </a:lnTo>
                <a:lnTo>
                  <a:pt x="9130" y="1614"/>
                </a:lnTo>
                <a:lnTo>
                  <a:pt x="9100" y="1614"/>
                </a:lnTo>
                <a:lnTo>
                  <a:pt x="9100" y="1614"/>
                </a:lnTo>
                <a:lnTo>
                  <a:pt x="9056" y="1615"/>
                </a:lnTo>
                <a:lnTo>
                  <a:pt x="9012" y="1619"/>
                </a:lnTo>
                <a:lnTo>
                  <a:pt x="8969" y="1624"/>
                </a:lnTo>
                <a:lnTo>
                  <a:pt x="8927" y="1633"/>
                </a:lnTo>
                <a:lnTo>
                  <a:pt x="8886" y="1643"/>
                </a:lnTo>
                <a:lnTo>
                  <a:pt x="8846" y="1656"/>
                </a:lnTo>
                <a:lnTo>
                  <a:pt x="8807" y="1669"/>
                </a:lnTo>
                <a:lnTo>
                  <a:pt x="8770" y="1686"/>
                </a:lnTo>
                <a:lnTo>
                  <a:pt x="8732" y="1705"/>
                </a:lnTo>
                <a:lnTo>
                  <a:pt x="8696" y="1725"/>
                </a:lnTo>
                <a:lnTo>
                  <a:pt x="8662" y="1747"/>
                </a:lnTo>
                <a:lnTo>
                  <a:pt x="8629" y="1771"/>
                </a:lnTo>
                <a:lnTo>
                  <a:pt x="8596" y="1797"/>
                </a:lnTo>
                <a:lnTo>
                  <a:pt x="8565" y="1825"/>
                </a:lnTo>
                <a:lnTo>
                  <a:pt x="8536" y="1853"/>
                </a:lnTo>
                <a:lnTo>
                  <a:pt x="8507" y="1883"/>
                </a:lnTo>
                <a:lnTo>
                  <a:pt x="8481" y="1916"/>
                </a:lnTo>
                <a:lnTo>
                  <a:pt x="8456" y="1949"/>
                </a:lnTo>
                <a:lnTo>
                  <a:pt x="8432" y="1984"/>
                </a:lnTo>
                <a:lnTo>
                  <a:pt x="8410" y="2020"/>
                </a:lnTo>
                <a:lnTo>
                  <a:pt x="8389" y="2057"/>
                </a:lnTo>
                <a:lnTo>
                  <a:pt x="8369" y="2095"/>
                </a:lnTo>
                <a:lnTo>
                  <a:pt x="8352" y="2135"/>
                </a:lnTo>
                <a:lnTo>
                  <a:pt x="8336" y="2176"/>
                </a:lnTo>
                <a:lnTo>
                  <a:pt x="8322" y="2218"/>
                </a:lnTo>
                <a:lnTo>
                  <a:pt x="8309" y="2260"/>
                </a:lnTo>
                <a:lnTo>
                  <a:pt x="8299" y="2304"/>
                </a:lnTo>
                <a:lnTo>
                  <a:pt x="8290" y="2348"/>
                </a:lnTo>
                <a:lnTo>
                  <a:pt x="8283" y="2393"/>
                </a:lnTo>
                <a:lnTo>
                  <a:pt x="8278" y="2439"/>
                </a:lnTo>
                <a:lnTo>
                  <a:pt x="8276" y="2486"/>
                </a:lnTo>
                <a:lnTo>
                  <a:pt x="8274" y="2533"/>
                </a:lnTo>
                <a:lnTo>
                  <a:pt x="8274" y="2533"/>
                </a:lnTo>
                <a:lnTo>
                  <a:pt x="8276" y="2581"/>
                </a:lnTo>
                <a:lnTo>
                  <a:pt x="8279" y="2628"/>
                </a:lnTo>
                <a:lnTo>
                  <a:pt x="8283" y="2675"/>
                </a:lnTo>
                <a:lnTo>
                  <a:pt x="8290" y="2721"/>
                </a:lnTo>
                <a:lnTo>
                  <a:pt x="8300" y="2766"/>
                </a:lnTo>
                <a:lnTo>
                  <a:pt x="8310" y="2811"/>
                </a:lnTo>
                <a:lnTo>
                  <a:pt x="8323" y="2854"/>
                </a:lnTo>
                <a:lnTo>
                  <a:pt x="8337" y="2896"/>
                </a:lnTo>
                <a:lnTo>
                  <a:pt x="8353" y="2937"/>
                </a:lnTo>
                <a:lnTo>
                  <a:pt x="8371" y="2978"/>
                </a:lnTo>
                <a:lnTo>
                  <a:pt x="8391" y="3016"/>
                </a:lnTo>
                <a:lnTo>
                  <a:pt x="8412" y="3053"/>
                </a:lnTo>
                <a:lnTo>
                  <a:pt x="8435" y="3090"/>
                </a:lnTo>
                <a:lnTo>
                  <a:pt x="8460" y="3126"/>
                </a:lnTo>
                <a:lnTo>
                  <a:pt x="8486" y="3159"/>
                </a:lnTo>
                <a:lnTo>
                  <a:pt x="8514" y="3191"/>
                </a:lnTo>
                <a:lnTo>
                  <a:pt x="8543" y="3222"/>
                </a:lnTo>
                <a:lnTo>
                  <a:pt x="8573" y="3250"/>
                </a:lnTo>
                <a:lnTo>
                  <a:pt x="8605" y="3279"/>
                </a:lnTo>
                <a:lnTo>
                  <a:pt x="8638" y="3304"/>
                </a:lnTo>
                <a:lnTo>
                  <a:pt x="8673" y="3328"/>
                </a:lnTo>
                <a:lnTo>
                  <a:pt x="8710" y="3350"/>
                </a:lnTo>
                <a:lnTo>
                  <a:pt x="8746" y="3371"/>
                </a:lnTo>
                <a:lnTo>
                  <a:pt x="8785" y="3389"/>
                </a:lnTo>
                <a:lnTo>
                  <a:pt x="8825" y="3406"/>
                </a:lnTo>
                <a:lnTo>
                  <a:pt x="8865" y="3420"/>
                </a:lnTo>
                <a:lnTo>
                  <a:pt x="8907" y="3433"/>
                </a:lnTo>
                <a:lnTo>
                  <a:pt x="8950" y="3443"/>
                </a:lnTo>
                <a:lnTo>
                  <a:pt x="8994" y="3451"/>
                </a:lnTo>
                <a:lnTo>
                  <a:pt x="9039" y="3457"/>
                </a:lnTo>
                <a:lnTo>
                  <a:pt x="9085" y="3460"/>
                </a:lnTo>
                <a:lnTo>
                  <a:pt x="9132" y="3462"/>
                </a:lnTo>
                <a:lnTo>
                  <a:pt x="9132" y="3462"/>
                </a:lnTo>
                <a:lnTo>
                  <a:pt x="9161" y="3461"/>
                </a:lnTo>
                <a:lnTo>
                  <a:pt x="9189" y="3460"/>
                </a:lnTo>
                <a:lnTo>
                  <a:pt x="9217" y="3458"/>
                </a:lnTo>
                <a:lnTo>
                  <a:pt x="9245" y="3455"/>
                </a:lnTo>
                <a:lnTo>
                  <a:pt x="9272" y="3452"/>
                </a:lnTo>
                <a:lnTo>
                  <a:pt x="9298" y="3447"/>
                </a:lnTo>
                <a:lnTo>
                  <a:pt x="9324" y="3441"/>
                </a:lnTo>
                <a:lnTo>
                  <a:pt x="9351" y="3436"/>
                </a:lnTo>
                <a:lnTo>
                  <a:pt x="9376" y="3429"/>
                </a:lnTo>
                <a:lnTo>
                  <a:pt x="9401" y="3421"/>
                </a:lnTo>
                <a:lnTo>
                  <a:pt x="9425" y="3413"/>
                </a:lnTo>
                <a:lnTo>
                  <a:pt x="9449" y="3405"/>
                </a:lnTo>
                <a:lnTo>
                  <a:pt x="9473" y="3395"/>
                </a:lnTo>
                <a:lnTo>
                  <a:pt x="9497" y="3385"/>
                </a:lnTo>
                <a:lnTo>
                  <a:pt x="9521" y="3373"/>
                </a:lnTo>
                <a:lnTo>
                  <a:pt x="9544" y="3362"/>
                </a:lnTo>
                <a:lnTo>
                  <a:pt x="9566" y="3350"/>
                </a:lnTo>
                <a:lnTo>
                  <a:pt x="9589" y="3337"/>
                </a:lnTo>
                <a:lnTo>
                  <a:pt x="9611" y="3324"/>
                </a:lnTo>
                <a:lnTo>
                  <a:pt x="9632" y="3310"/>
                </a:lnTo>
                <a:lnTo>
                  <a:pt x="9675" y="3281"/>
                </a:lnTo>
                <a:lnTo>
                  <a:pt x="9717" y="3248"/>
                </a:lnTo>
                <a:lnTo>
                  <a:pt x="9758" y="3215"/>
                </a:lnTo>
                <a:lnTo>
                  <a:pt x="9798" y="3180"/>
                </a:lnTo>
                <a:lnTo>
                  <a:pt x="9838" y="3142"/>
                </a:lnTo>
                <a:lnTo>
                  <a:pt x="9877" y="3103"/>
                </a:lnTo>
                <a:lnTo>
                  <a:pt x="10274" y="3495"/>
                </a:lnTo>
                <a:lnTo>
                  <a:pt x="10274" y="3495"/>
                </a:lnTo>
                <a:lnTo>
                  <a:pt x="10246" y="3524"/>
                </a:lnTo>
                <a:lnTo>
                  <a:pt x="10220" y="3553"/>
                </a:lnTo>
                <a:lnTo>
                  <a:pt x="10193" y="3581"/>
                </a:lnTo>
                <a:lnTo>
                  <a:pt x="10165" y="3608"/>
                </a:lnTo>
                <a:lnTo>
                  <a:pt x="10136" y="3635"/>
                </a:lnTo>
                <a:lnTo>
                  <a:pt x="10108" y="3662"/>
                </a:lnTo>
                <a:lnTo>
                  <a:pt x="10079" y="3687"/>
                </a:lnTo>
                <a:lnTo>
                  <a:pt x="10049" y="3711"/>
                </a:lnTo>
                <a:lnTo>
                  <a:pt x="10020" y="3735"/>
                </a:lnTo>
                <a:lnTo>
                  <a:pt x="9988" y="3759"/>
                </a:lnTo>
                <a:lnTo>
                  <a:pt x="9958" y="3781"/>
                </a:lnTo>
                <a:lnTo>
                  <a:pt x="9925" y="3803"/>
                </a:lnTo>
                <a:lnTo>
                  <a:pt x="9893" y="3824"/>
                </a:lnTo>
                <a:lnTo>
                  <a:pt x="9859" y="3844"/>
                </a:lnTo>
                <a:lnTo>
                  <a:pt x="9826" y="3863"/>
                </a:lnTo>
                <a:lnTo>
                  <a:pt x="9790" y="3882"/>
                </a:lnTo>
                <a:lnTo>
                  <a:pt x="9754" y="3899"/>
                </a:lnTo>
                <a:lnTo>
                  <a:pt x="9719" y="3916"/>
                </a:lnTo>
                <a:lnTo>
                  <a:pt x="9681" y="3931"/>
                </a:lnTo>
                <a:lnTo>
                  <a:pt x="9642" y="3945"/>
                </a:lnTo>
                <a:lnTo>
                  <a:pt x="9603" y="3959"/>
                </a:lnTo>
                <a:lnTo>
                  <a:pt x="9564" y="3971"/>
                </a:lnTo>
                <a:lnTo>
                  <a:pt x="9522" y="3983"/>
                </a:lnTo>
                <a:lnTo>
                  <a:pt x="9480" y="3993"/>
                </a:lnTo>
                <a:lnTo>
                  <a:pt x="9437" y="4002"/>
                </a:lnTo>
                <a:lnTo>
                  <a:pt x="9392" y="4010"/>
                </a:lnTo>
                <a:lnTo>
                  <a:pt x="9346" y="4016"/>
                </a:lnTo>
                <a:lnTo>
                  <a:pt x="9299" y="4023"/>
                </a:lnTo>
                <a:lnTo>
                  <a:pt x="9252" y="4027"/>
                </a:lnTo>
                <a:lnTo>
                  <a:pt x="9203" y="4030"/>
                </a:lnTo>
                <a:lnTo>
                  <a:pt x="9151" y="4032"/>
                </a:lnTo>
                <a:lnTo>
                  <a:pt x="9100" y="4032"/>
                </a:lnTo>
                <a:lnTo>
                  <a:pt x="9100" y="4032"/>
                </a:lnTo>
                <a:close/>
                <a:moveTo>
                  <a:pt x="13288" y="3968"/>
                </a:moveTo>
                <a:lnTo>
                  <a:pt x="12528" y="3968"/>
                </a:lnTo>
                <a:lnTo>
                  <a:pt x="11664" y="2728"/>
                </a:lnTo>
                <a:lnTo>
                  <a:pt x="11263" y="3146"/>
                </a:lnTo>
                <a:lnTo>
                  <a:pt x="11263" y="3968"/>
                </a:lnTo>
                <a:lnTo>
                  <a:pt x="10605" y="3968"/>
                </a:lnTo>
                <a:lnTo>
                  <a:pt x="10605" y="0"/>
                </a:lnTo>
                <a:lnTo>
                  <a:pt x="11263" y="0"/>
                </a:lnTo>
                <a:lnTo>
                  <a:pt x="11263" y="2370"/>
                </a:lnTo>
                <a:lnTo>
                  <a:pt x="12452" y="1098"/>
                </a:lnTo>
                <a:lnTo>
                  <a:pt x="13250" y="1098"/>
                </a:lnTo>
                <a:lnTo>
                  <a:pt x="12109" y="2266"/>
                </a:lnTo>
                <a:lnTo>
                  <a:pt x="13288" y="3968"/>
                </a:lnTo>
                <a:close/>
                <a:moveTo>
                  <a:pt x="15271" y="4027"/>
                </a:moveTo>
                <a:lnTo>
                  <a:pt x="15271" y="4027"/>
                </a:lnTo>
                <a:lnTo>
                  <a:pt x="15227" y="4027"/>
                </a:lnTo>
                <a:lnTo>
                  <a:pt x="15184" y="4025"/>
                </a:lnTo>
                <a:lnTo>
                  <a:pt x="15143" y="4022"/>
                </a:lnTo>
                <a:lnTo>
                  <a:pt x="15103" y="4016"/>
                </a:lnTo>
                <a:lnTo>
                  <a:pt x="15063" y="4011"/>
                </a:lnTo>
                <a:lnTo>
                  <a:pt x="15024" y="4004"/>
                </a:lnTo>
                <a:lnTo>
                  <a:pt x="14985" y="3995"/>
                </a:lnTo>
                <a:lnTo>
                  <a:pt x="14948" y="3986"/>
                </a:lnTo>
                <a:lnTo>
                  <a:pt x="14912" y="3975"/>
                </a:lnTo>
                <a:lnTo>
                  <a:pt x="14877" y="3964"/>
                </a:lnTo>
                <a:lnTo>
                  <a:pt x="14842" y="3951"/>
                </a:lnTo>
                <a:lnTo>
                  <a:pt x="14809" y="3938"/>
                </a:lnTo>
                <a:lnTo>
                  <a:pt x="14776" y="3923"/>
                </a:lnTo>
                <a:lnTo>
                  <a:pt x="14745" y="3907"/>
                </a:lnTo>
                <a:lnTo>
                  <a:pt x="14713" y="3891"/>
                </a:lnTo>
                <a:lnTo>
                  <a:pt x="14683" y="3875"/>
                </a:lnTo>
                <a:lnTo>
                  <a:pt x="14654" y="3857"/>
                </a:lnTo>
                <a:lnTo>
                  <a:pt x="14625" y="3838"/>
                </a:lnTo>
                <a:lnTo>
                  <a:pt x="14597" y="3819"/>
                </a:lnTo>
                <a:lnTo>
                  <a:pt x="14570" y="3799"/>
                </a:lnTo>
                <a:lnTo>
                  <a:pt x="14544" y="3778"/>
                </a:lnTo>
                <a:lnTo>
                  <a:pt x="14518" y="3757"/>
                </a:lnTo>
                <a:lnTo>
                  <a:pt x="14493" y="3735"/>
                </a:lnTo>
                <a:lnTo>
                  <a:pt x="14469" y="3713"/>
                </a:lnTo>
                <a:lnTo>
                  <a:pt x="14446" y="3690"/>
                </a:lnTo>
                <a:lnTo>
                  <a:pt x="14423" y="3667"/>
                </a:lnTo>
                <a:lnTo>
                  <a:pt x="14401" y="3644"/>
                </a:lnTo>
                <a:lnTo>
                  <a:pt x="14379" y="3620"/>
                </a:lnTo>
                <a:lnTo>
                  <a:pt x="14358" y="3596"/>
                </a:lnTo>
                <a:lnTo>
                  <a:pt x="14338" y="3571"/>
                </a:lnTo>
                <a:lnTo>
                  <a:pt x="14299" y="3522"/>
                </a:lnTo>
                <a:lnTo>
                  <a:pt x="14299" y="3968"/>
                </a:lnTo>
                <a:lnTo>
                  <a:pt x="13642" y="3968"/>
                </a:lnTo>
                <a:lnTo>
                  <a:pt x="13642" y="0"/>
                </a:lnTo>
                <a:lnTo>
                  <a:pt x="14299" y="0"/>
                </a:lnTo>
                <a:lnTo>
                  <a:pt x="14299" y="1576"/>
                </a:lnTo>
                <a:lnTo>
                  <a:pt x="14299" y="1576"/>
                </a:lnTo>
                <a:lnTo>
                  <a:pt x="14319" y="1549"/>
                </a:lnTo>
                <a:lnTo>
                  <a:pt x="14340" y="1521"/>
                </a:lnTo>
                <a:lnTo>
                  <a:pt x="14361" y="1494"/>
                </a:lnTo>
                <a:lnTo>
                  <a:pt x="14383" y="1467"/>
                </a:lnTo>
                <a:lnTo>
                  <a:pt x="14405" y="1442"/>
                </a:lnTo>
                <a:lnTo>
                  <a:pt x="14428" y="1415"/>
                </a:lnTo>
                <a:lnTo>
                  <a:pt x="14451" y="1390"/>
                </a:lnTo>
                <a:lnTo>
                  <a:pt x="14475" y="1366"/>
                </a:lnTo>
                <a:lnTo>
                  <a:pt x="14499" y="1342"/>
                </a:lnTo>
                <a:lnTo>
                  <a:pt x="14526" y="1319"/>
                </a:lnTo>
                <a:lnTo>
                  <a:pt x="14551" y="1297"/>
                </a:lnTo>
                <a:lnTo>
                  <a:pt x="14578" y="1275"/>
                </a:lnTo>
                <a:lnTo>
                  <a:pt x="14605" y="1254"/>
                </a:lnTo>
                <a:lnTo>
                  <a:pt x="14633" y="1233"/>
                </a:lnTo>
                <a:lnTo>
                  <a:pt x="14662" y="1214"/>
                </a:lnTo>
                <a:lnTo>
                  <a:pt x="14691" y="1195"/>
                </a:lnTo>
                <a:lnTo>
                  <a:pt x="14722" y="1177"/>
                </a:lnTo>
                <a:lnTo>
                  <a:pt x="14752" y="1160"/>
                </a:lnTo>
                <a:lnTo>
                  <a:pt x="14784" y="1145"/>
                </a:lnTo>
                <a:lnTo>
                  <a:pt x="14816" y="1130"/>
                </a:lnTo>
                <a:lnTo>
                  <a:pt x="14850" y="1115"/>
                </a:lnTo>
                <a:lnTo>
                  <a:pt x="14883" y="1103"/>
                </a:lnTo>
                <a:lnTo>
                  <a:pt x="14919" y="1091"/>
                </a:lnTo>
                <a:lnTo>
                  <a:pt x="14955" y="1081"/>
                </a:lnTo>
                <a:lnTo>
                  <a:pt x="14990" y="1071"/>
                </a:lnTo>
                <a:lnTo>
                  <a:pt x="15028" y="1062"/>
                </a:lnTo>
                <a:lnTo>
                  <a:pt x="15067" y="1055"/>
                </a:lnTo>
                <a:lnTo>
                  <a:pt x="15106" y="1049"/>
                </a:lnTo>
                <a:lnTo>
                  <a:pt x="15146" y="1044"/>
                </a:lnTo>
                <a:lnTo>
                  <a:pt x="15186" y="1041"/>
                </a:lnTo>
                <a:lnTo>
                  <a:pt x="15228" y="1039"/>
                </a:lnTo>
                <a:lnTo>
                  <a:pt x="15271" y="1039"/>
                </a:lnTo>
                <a:lnTo>
                  <a:pt x="15271" y="1039"/>
                </a:lnTo>
                <a:lnTo>
                  <a:pt x="15303" y="1039"/>
                </a:lnTo>
                <a:lnTo>
                  <a:pt x="15335" y="1040"/>
                </a:lnTo>
                <a:lnTo>
                  <a:pt x="15367" y="1042"/>
                </a:lnTo>
                <a:lnTo>
                  <a:pt x="15398" y="1045"/>
                </a:lnTo>
                <a:lnTo>
                  <a:pt x="15430" y="1048"/>
                </a:lnTo>
                <a:lnTo>
                  <a:pt x="15461" y="1052"/>
                </a:lnTo>
                <a:lnTo>
                  <a:pt x="15493" y="1058"/>
                </a:lnTo>
                <a:lnTo>
                  <a:pt x="15524" y="1063"/>
                </a:lnTo>
                <a:lnTo>
                  <a:pt x="15555" y="1070"/>
                </a:lnTo>
                <a:lnTo>
                  <a:pt x="15586" y="1078"/>
                </a:lnTo>
                <a:lnTo>
                  <a:pt x="15617" y="1085"/>
                </a:lnTo>
                <a:lnTo>
                  <a:pt x="15647" y="1094"/>
                </a:lnTo>
                <a:lnTo>
                  <a:pt x="15677" y="1104"/>
                </a:lnTo>
                <a:lnTo>
                  <a:pt x="15708" y="1114"/>
                </a:lnTo>
                <a:lnTo>
                  <a:pt x="15737" y="1126"/>
                </a:lnTo>
                <a:lnTo>
                  <a:pt x="15767" y="1137"/>
                </a:lnTo>
                <a:lnTo>
                  <a:pt x="15796" y="1150"/>
                </a:lnTo>
                <a:lnTo>
                  <a:pt x="15825" y="1164"/>
                </a:lnTo>
                <a:lnTo>
                  <a:pt x="15854" y="1177"/>
                </a:lnTo>
                <a:lnTo>
                  <a:pt x="15883" y="1192"/>
                </a:lnTo>
                <a:lnTo>
                  <a:pt x="15910" y="1208"/>
                </a:lnTo>
                <a:lnTo>
                  <a:pt x="15939" y="1224"/>
                </a:lnTo>
                <a:lnTo>
                  <a:pt x="15966" y="1241"/>
                </a:lnTo>
                <a:lnTo>
                  <a:pt x="15993" y="1259"/>
                </a:lnTo>
                <a:lnTo>
                  <a:pt x="16019" y="1278"/>
                </a:lnTo>
                <a:lnTo>
                  <a:pt x="16045" y="1297"/>
                </a:lnTo>
                <a:lnTo>
                  <a:pt x="16072" y="1317"/>
                </a:lnTo>
                <a:lnTo>
                  <a:pt x="16097" y="1337"/>
                </a:lnTo>
                <a:lnTo>
                  <a:pt x="16122" y="1359"/>
                </a:lnTo>
                <a:lnTo>
                  <a:pt x="16147" y="1381"/>
                </a:lnTo>
                <a:lnTo>
                  <a:pt x="16171" y="1404"/>
                </a:lnTo>
                <a:lnTo>
                  <a:pt x="16194" y="1427"/>
                </a:lnTo>
                <a:lnTo>
                  <a:pt x="16218" y="1451"/>
                </a:lnTo>
                <a:lnTo>
                  <a:pt x="16241" y="1476"/>
                </a:lnTo>
                <a:lnTo>
                  <a:pt x="16263" y="1501"/>
                </a:lnTo>
                <a:lnTo>
                  <a:pt x="16284" y="1528"/>
                </a:lnTo>
                <a:lnTo>
                  <a:pt x="16305" y="1555"/>
                </a:lnTo>
                <a:lnTo>
                  <a:pt x="16326" y="1582"/>
                </a:lnTo>
                <a:lnTo>
                  <a:pt x="16345" y="1610"/>
                </a:lnTo>
                <a:lnTo>
                  <a:pt x="16364" y="1640"/>
                </a:lnTo>
                <a:lnTo>
                  <a:pt x="16383" y="1669"/>
                </a:lnTo>
                <a:lnTo>
                  <a:pt x="16401" y="1700"/>
                </a:lnTo>
                <a:lnTo>
                  <a:pt x="16418" y="1730"/>
                </a:lnTo>
                <a:lnTo>
                  <a:pt x="16435" y="1763"/>
                </a:lnTo>
                <a:lnTo>
                  <a:pt x="16451" y="1794"/>
                </a:lnTo>
                <a:lnTo>
                  <a:pt x="16466" y="1828"/>
                </a:lnTo>
                <a:lnTo>
                  <a:pt x="16481" y="1861"/>
                </a:lnTo>
                <a:lnTo>
                  <a:pt x="16494" y="1896"/>
                </a:lnTo>
                <a:lnTo>
                  <a:pt x="16508" y="1930"/>
                </a:lnTo>
                <a:lnTo>
                  <a:pt x="16521" y="1966"/>
                </a:lnTo>
                <a:lnTo>
                  <a:pt x="16532" y="2003"/>
                </a:lnTo>
                <a:lnTo>
                  <a:pt x="16543" y="2040"/>
                </a:lnTo>
                <a:lnTo>
                  <a:pt x="16553" y="2077"/>
                </a:lnTo>
                <a:lnTo>
                  <a:pt x="16563" y="2115"/>
                </a:lnTo>
                <a:lnTo>
                  <a:pt x="16571" y="2154"/>
                </a:lnTo>
                <a:lnTo>
                  <a:pt x="16578" y="2194"/>
                </a:lnTo>
                <a:lnTo>
                  <a:pt x="16586" y="2234"/>
                </a:lnTo>
                <a:lnTo>
                  <a:pt x="16591" y="2275"/>
                </a:lnTo>
                <a:lnTo>
                  <a:pt x="16596" y="2317"/>
                </a:lnTo>
                <a:lnTo>
                  <a:pt x="16600" y="2359"/>
                </a:lnTo>
                <a:lnTo>
                  <a:pt x="16603" y="2401"/>
                </a:lnTo>
                <a:lnTo>
                  <a:pt x="16607" y="2445"/>
                </a:lnTo>
                <a:lnTo>
                  <a:pt x="16608" y="2489"/>
                </a:lnTo>
                <a:lnTo>
                  <a:pt x="16608" y="2533"/>
                </a:lnTo>
                <a:lnTo>
                  <a:pt x="16608" y="2533"/>
                </a:lnTo>
                <a:lnTo>
                  <a:pt x="16608" y="2577"/>
                </a:lnTo>
                <a:lnTo>
                  <a:pt x="16607" y="2621"/>
                </a:lnTo>
                <a:lnTo>
                  <a:pt x="16603" y="2665"/>
                </a:lnTo>
                <a:lnTo>
                  <a:pt x="16600" y="2707"/>
                </a:lnTo>
                <a:lnTo>
                  <a:pt x="16596" y="2749"/>
                </a:lnTo>
                <a:lnTo>
                  <a:pt x="16592" y="2791"/>
                </a:lnTo>
                <a:lnTo>
                  <a:pt x="16586" y="2832"/>
                </a:lnTo>
                <a:lnTo>
                  <a:pt x="16578" y="2872"/>
                </a:lnTo>
                <a:lnTo>
                  <a:pt x="16571" y="2911"/>
                </a:lnTo>
                <a:lnTo>
                  <a:pt x="16563" y="2950"/>
                </a:lnTo>
                <a:lnTo>
                  <a:pt x="16553" y="2988"/>
                </a:lnTo>
                <a:lnTo>
                  <a:pt x="16544" y="3026"/>
                </a:lnTo>
                <a:lnTo>
                  <a:pt x="16532" y="3063"/>
                </a:lnTo>
                <a:lnTo>
                  <a:pt x="16521" y="3099"/>
                </a:lnTo>
                <a:lnTo>
                  <a:pt x="16509" y="3135"/>
                </a:lnTo>
                <a:lnTo>
                  <a:pt x="16495" y="3170"/>
                </a:lnTo>
                <a:lnTo>
                  <a:pt x="16482" y="3204"/>
                </a:lnTo>
                <a:lnTo>
                  <a:pt x="16467" y="3238"/>
                </a:lnTo>
                <a:lnTo>
                  <a:pt x="16451" y="3270"/>
                </a:lnTo>
                <a:lnTo>
                  <a:pt x="16436" y="3303"/>
                </a:lnTo>
                <a:lnTo>
                  <a:pt x="16419" y="3334"/>
                </a:lnTo>
                <a:lnTo>
                  <a:pt x="16402" y="3366"/>
                </a:lnTo>
                <a:lnTo>
                  <a:pt x="16384" y="3396"/>
                </a:lnTo>
                <a:lnTo>
                  <a:pt x="16365" y="3426"/>
                </a:lnTo>
                <a:lnTo>
                  <a:pt x="16347" y="3455"/>
                </a:lnTo>
                <a:lnTo>
                  <a:pt x="16327" y="3483"/>
                </a:lnTo>
                <a:lnTo>
                  <a:pt x="16307" y="3511"/>
                </a:lnTo>
                <a:lnTo>
                  <a:pt x="16286" y="3538"/>
                </a:lnTo>
                <a:lnTo>
                  <a:pt x="16264" y="3564"/>
                </a:lnTo>
                <a:lnTo>
                  <a:pt x="16242" y="3589"/>
                </a:lnTo>
                <a:lnTo>
                  <a:pt x="16220" y="3614"/>
                </a:lnTo>
                <a:lnTo>
                  <a:pt x="16197" y="3639"/>
                </a:lnTo>
                <a:lnTo>
                  <a:pt x="16172" y="3662"/>
                </a:lnTo>
                <a:lnTo>
                  <a:pt x="16149" y="3685"/>
                </a:lnTo>
                <a:lnTo>
                  <a:pt x="16124" y="3707"/>
                </a:lnTo>
                <a:lnTo>
                  <a:pt x="16099" y="3728"/>
                </a:lnTo>
                <a:lnTo>
                  <a:pt x="16074" y="3749"/>
                </a:lnTo>
                <a:lnTo>
                  <a:pt x="16049" y="3769"/>
                </a:lnTo>
                <a:lnTo>
                  <a:pt x="16021" y="3788"/>
                </a:lnTo>
                <a:lnTo>
                  <a:pt x="15995" y="3806"/>
                </a:lnTo>
                <a:lnTo>
                  <a:pt x="15968" y="3824"/>
                </a:lnTo>
                <a:lnTo>
                  <a:pt x="15941" y="3841"/>
                </a:lnTo>
                <a:lnTo>
                  <a:pt x="15913" y="3858"/>
                </a:lnTo>
                <a:lnTo>
                  <a:pt x="15885" y="3874"/>
                </a:lnTo>
                <a:lnTo>
                  <a:pt x="15857" y="3888"/>
                </a:lnTo>
                <a:lnTo>
                  <a:pt x="15827" y="3902"/>
                </a:lnTo>
                <a:lnTo>
                  <a:pt x="15798" y="3916"/>
                </a:lnTo>
                <a:lnTo>
                  <a:pt x="15769" y="3928"/>
                </a:lnTo>
                <a:lnTo>
                  <a:pt x="15739" y="3940"/>
                </a:lnTo>
                <a:lnTo>
                  <a:pt x="15710" y="3951"/>
                </a:lnTo>
                <a:lnTo>
                  <a:pt x="15679" y="3962"/>
                </a:lnTo>
                <a:lnTo>
                  <a:pt x="15649" y="3971"/>
                </a:lnTo>
                <a:lnTo>
                  <a:pt x="15619" y="3981"/>
                </a:lnTo>
                <a:lnTo>
                  <a:pt x="15587" y="3988"/>
                </a:lnTo>
                <a:lnTo>
                  <a:pt x="15557" y="3995"/>
                </a:lnTo>
                <a:lnTo>
                  <a:pt x="15525" y="4003"/>
                </a:lnTo>
                <a:lnTo>
                  <a:pt x="15494" y="4008"/>
                </a:lnTo>
                <a:lnTo>
                  <a:pt x="15462" y="4013"/>
                </a:lnTo>
                <a:lnTo>
                  <a:pt x="15431" y="4017"/>
                </a:lnTo>
                <a:lnTo>
                  <a:pt x="15399" y="4022"/>
                </a:lnTo>
                <a:lnTo>
                  <a:pt x="15368" y="4024"/>
                </a:lnTo>
                <a:lnTo>
                  <a:pt x="15335" y="4026"/>
                </a:lnTo>
                <a:lnTo>
                  <a:pt x="15304" y="4027"/>
                </a:lnTo>
                <a:lnTo>
                  <a:pt x="15271" y="4027"/>
                </a:lnTo>
                <a:lnTo>
                  <a:pt x="15271" y="4027"/>
                </a:lnTo>
                <a:close/>
                <a:moveTo>
                  <a:pt x="15119" y="1608"/>
                </a:moveTo>
                <a:lnTo>
                  <a:pt x="15119" y="1608"/>
                </a:lnTo>
                <a:lnTo>
                  <a:pt x="15078" y="1609"/>
                </a:lnTo>
                <a:lnTo>
                  <a:pt x="15036" y="1613"/>
                </a:lnTo>
                <a:lnTo>
                  <a:pt x="14996" y="1618"/>
                </a:lnTo>
                <a:lnTo>
                  <a:pt x="14956" y="1625"/>
                </a:lnTo>
                <a:lnTo>
                  <a:pt x="14916" y="1635"/>
                </a:lnTo>
                <a:lnTo>
                  <a:pt x="14877" y="1646"/>
                </a:lnTo>
                <a:lnTo>
                  <a:pt x="14838" y="1659"/>
                </a:lnTo>
                <a:lnTo>
                  <a:pt x="14800" y="1674"/>
                </a:lnTo>
                <a:lnTo>
                  <a:pt x="14764" y="1691"/>
                </a:lnTo>
                <a:lnTo>
                  <a:pt x="14728" y="1710"/>
                </a:lnTo>
                <a:lnTo>
                  <a:pt x="14692" y="1731"/>
                </a:lnTo>
                <a:lnTo>
                  <a:pt x="14659" y="1753"/>
                </a:lnTo>
                <a:lnTo>
                  <a:pt x="14626" y="1777"/>
                </a:lnTo>
                <a:lnTo>
                  <a:pt x="14594" y="1804"/>
                </a:lnTo>
                <a:lnTo>
                  <a:pt x="14563" y="1831"/>
                </a:lnTo>
                <a:lnTo>
                  <a:pt x="14534" y="1860"/>
                </a:lnTo>
                <a:lnTo>
                  <a:pt x="14506" y="1892"/>
                </a:lnTo>
                <a:lnTo>
                  <a:pt x="14480" y="1924"/>
                </a:lnTo>
                <a:lnTo>
                  <a:pt x="14453" y="1959"/>
                </a:lnTo>
                <a:lnTo>
                  <a:pt x="14430" y="1994"/>
                </a:lnTo>
                <a:lnTo>
                  <a:pt x="14407" y="2031"/>
                </a:lnTo>
                <a:lnTo>
                  <a:pt x="14387" y="2070"/>
                </a:lnTo>
                <a:lnTo>
                  <a:pt x="14368" y="2110"/>
                </a:lnTo>
                <a:lnTo>
                  <a:pt x="14351" y="2152"/>
                </a:lnTo>
                <a:lnTo>
                  <a:pt x="14335" y="2195"/>
                </a:lnTo>
                <a:lnTo>
                  <a:pt x="14321" y="2239"/>
                </a:lnTo>
                <a:lnTo>
                  <a:pt x="14310" y="2285"/>
                </a:lnTo>
                <a:lnTo>
                  <a:pt x="14300" y="2332"/>
                </a:lnTo>
                <a:lnTo>
                  <a:pt x="14293" y="2381"/>
                </a:lnTo>
                <a:lnTo>
                  <a:pt x="14287" y="2430"/>
                </a:lnTo>
                <a:lnTo>
                  <a:pt x="14283" y="2481"/>
                </a:lnTo>
                <a:lnTo>
                  <a:pt x="14282" y="2533"/>
                </a:lnTo>
                <a:lnTo>
                  <a:pt x="14282" y="2533"/>
                </a:lnTo>
                <a:lnTo>
                  <a:pt x="14283" y="2584"/>
                </a:lnTo>
                <a:lnTo>
                  <a:pt x="14287" y="2636"/>
                </a:lnTo>
                <a:lnTo>
                  <a:pt x="14293" y="2685"/>
                </a:lnTo>
                <a:lnTo>
                  <a:pt x="14300" y="2733"/>
                </a:lnTo>
                <a:lnTo>
                  <a:pt x="14310" y="2780"/>
                </a:lnTo>
                <a:lnTo>
                  <a:pt x="14321" y="2825"/>
                </a:lnTo>
                <a:lnTo>
                  <a:pt x="14335" y="2871"/>
                </a:lnTo>
                <a:lnTo>
                  <a:pt x="14351" y="2914"/>
                </a:lnTo>
                <a:lnTo>
                  <a:pt x="14368" y="2954"/>
                </a:lnTo>
                <a:lnTo>
                  <a:pt x="14387" y="2994"/>
                </a:lnTo>
                <a:lnTo>
                  <a:pt x="14407" y="3033"/>
                </a:lnTo>
                <a:lnTo>
                  <a:pt x="14430" y="3071"/>
                </a:lnTo>
                <a:lnTo>
                  <a:pt x="14453" y="3107"/>
                </a:lnTo>
                <a:lnTo>
                  <a:pt x="14480" y="3141"/>
                </a:lnTo>
                <a:lnTo>
                  <a:pt x="14506" y="3174"/>
                </a:lnTo>
                <a:lnTo>
                  <a:pt x="14534" y="3204"/>
                </a:lnTo>
                <a:lnTo>
                  <a:pt x="14563" y="3234"/>
                </a:lnTo>
                <a:lnTo>
                  <a:pt x="14594" y="3261"/>
                </a:lnTo>
                <a:lnTo>
                  <a:pt x="14626" y="3287"/>
                </a:lnTo>
                <a:lnTo>
                  <a:pt x="14659" y="3311"/>
                </a:lnTo>
                <a:lnTo>
                  <a:pt x="14692" y="3334"/>
                </a:lnTo>
                <a:lnTo>
                  <a:pt x="14728" y="3355"/>
                </a:lnTo>
                <a:lnTo>
                  <a:pt x="14764" y="3373"/>
                </a:lnTo>
                <a:lnTo>
                  <a:pt x="14800" y="3391"/>
                </a:lnTo>
                <a:lnTo>
                  <a:pt x="14838" y="3406"/>
                </a:lnTo>
                <a:lnTo>
                  <a:pt x="14877" y="3419"/>
                </a:lnTo>
                <a:lnTo>
                  <a:pt x="14916" y="3430"/>
                </a:lnTo>
                <a:lnTo>
                  <a:pt x="14956" y="3439"/>
                </a:lnTo>
                <a:lnTo>
                  <a:pt x="14996" y="3447"/>
                </a:lnTo>
                <a:lnTo>
                  <a:pt x="15036" y="3452"/>
                </a:lnTo>
                <a:lnTo>
                  <a:pt x="15078" y="3455"/>
                </a:lnTo>
                <a:lnTo>
                  <a:pt x="15119" y="3456"/>
                </a:lnTo>
                <a:lnTo>
                  <a:pt x="15119" y="3456"/>
                </a:lnTo>
                <a:lnTo>
                  <a:pt x="15161" y="3455"/>
                </a:lnTo>
                <a:lnTo>
                  <a:pt x="15203" y="3452"/>
                </a:lnTo>
                <a:lnTo>
                  <a:pt x="15244" y="3448"/>
                </a:lnTo>
                <a:lnTo>
                  <a:pt x="15284" y="3440"/>
                </a:lnTo>
                <a:lnTo>
                  <a:pt x="15324" y="3431"/>
                </a:lnTo>
                <a:lnTo>
                  <a:pt x="15363" y="3420"/>
                </a:lnTo>
                <a:lnTo>
                  <a:pt x="15400" y="3407"/>
                </a:lnTo>
                <a:lnTo>
                  <a:pt x="15438" y="3392"/>
                </a:lnTo>
                <a:lnTo>
                  <a:pt x="15474" y="3375"/>
                </a:lnTo>
                <a:lnTo>
                  <a:pt x="15510" y="3357"/>
                </a:lnTo>
                <a:lnTo>
                  <a:pt x="15544" y="3336"/>
                </a:lnTo>
                <a:lnTo>
                  <a:pt x="15577" y="3314"/>
                </a:lnTo>
                <a:lnTo>
                  <a:pt x="15609" y="3290"/>
                </a:lnTo>
                <a:lnTo>
                  <a:pt x="15641" y="3265"/>
                </a:lnTo>
                <a:lnTo>
                  <a:pt x="15670" y="3238"/>
                </a:lnTo>
                <a:lnTo>
                  <a:pt x="15698" y="3208"/>
                </a:lnTo>
                <a:lnTo>
                  <a:pt x="15726" y="3178"/>
                </a:lnTo>
                <a:lnTo>
                  <a:pt x="15752" y="3145"/>
                </a:lnTo>
                <a:lnTo>
                  <a:pt x="15776" y="3111"/>
                </a:lnTo>
                <a:lnTo>
                  <a:pt x="15799" y="3076"/>
                </a:lnTo>
                <a:lnTo>
                  <a:pt x="15820" y="3038"/>
                </a:lnTo>
                <a:lnTo>
                  <a:pt x="15840" y="3000"/>
                </a:lnTo>
                <a:lnTo>
                  <a:pt x="15859" y="2960"/>
                </a:lnTo>
                <a:lnTo>
                  <a:pt x="15875" y="2918"/>
                </a:lnTo>
                <a:lnTo>
                  <a:pt x="15889" y="2875"/>
                </a:lnTo>
                <a:lnTo>
                  <a:pt x="15903" y="2830"/>
                </a:lnTo>
                <a:lnTo>
                  <a:pt x="15913" y="2783"/>
                </a:lnTo>
                <a:lnTo>
                  <a:pt x="15923" y="2736"/>
                </a:lnTo>
                <a:lnTo>
                  <a:pt x="15930" y="2687"/>
                </a:lnTo>
                <a:lnTo>
                  <a:pt x="15935" y="2638"/>
                </a:lnTo>
                <a:lnTo>
                  <a:pt x="15939" y="2585"/>
                </a:lnTo>
                <a:lnTo>
                  <a:pt x="15940" y="2533"/>
                </a:lnTo>
                <a:lnTo>
                  <a:pt x="15940" y="2533"/>
                </a:lnTo>
                <a:lnTo>
                  <a:pt x="15939" y="2480"/>
                </a:lnTo>
                <a:lnTo>
                  <a:pt x="15935" y="2429"/>
                </a:lnTo>
                <a:lnTo>
                  <a:pt x="15930" y="2380"/>
                </a:lnTo>
                <a:lnTo>
                  <a:pt x="15923" y="2331"/>
                </a:lnTo>
                <a:lnTo>
                  <a:pt x="15913" y="2284"/>
                </a:lnTo>
                <a:lnTo>
                  <a:pt x="15902" y="2238"/>
                </a:lnTo>
                <a:lnTo>
                  <a:pt x="15889" y="2193"/>
                </a:lnTo>
                <a:lnTo>
                  <a:pt x="15875" y="2150"/>
                </a:lnTo>
                <a:lnTo>
                  <a:pt x="15858" y="2108"/>
                </a:lnTo>
                <a:lnTo>
                  <a:pt x="15839" y="2068"/>
                </a:lnTo>
                <a:lnTo>
                  <a:pt x="15819" y="2029"/>
                </a:lnTo>
                <a:lnTo>
                  <a:pt x="15798" y="1992"/>
                </a:lnTo>
                <a:lnTo>
                  <a:pt x="15775" y="1957"/>
                </a:lnTo>
                <a:lnTo>
                  <a:pt x="15750" y="1922"/>
                </a:lnTo>
                <a:lnTo>
                  <a:pt x="15723" y="1890"/>
                </a:lnTo>
                <a:lnTo>
                  <a:pt x="15696" y="1859"/>
                </a:lnTo>
                <a:lnTo>
                  <a:pt x="15668" y="1830"/>
                </a:lnTo>
                <a:lnTo>
                  <a:pt x="15639" y="1801"/>
                </a:lnTo>
                <a:lnTo>
                  <a:pt x="15607" y="1776"/>
                </a:lnTo>
                <a:lnTo>
                  <a:pt x="15575" y="1752"/>
                </a:lnTo>
                <a:lnTo>
                  <a:pt x="15541" y="1730"/>
                </a:lnTo>
                <a:lnTo>
                  <a:pt x="15507" y="1709"/>
                </a:lnTo>
                <a:lnTo>
                  <a:pt x="15472" y="1690"/>
                </a:lnTo>
                <a:lnTo>
                  <a:pt x="15435" y="1673"/>
                </a:lnTo>
                <a:lnTo>
                  <a:pt x="15398" y="1659"/>
                </a:lnTo>
                <a:lnTo>
                  <a:pt x="15361" y="1645"/>
                </a:lnTo>
                <a:lnTo>
                  <a:pt x="15322" y="1635"/>
                </a:lnTo>
                <a:lnTo>
                  <a:pt x="15283" y="1625"/>
                </a:lnTo>
                <a:lnTo>
                  <a:pt x="15243" y="1618"/>
                </a:lnTo>
                <a:lnTo>
                  <a:pt x="15202" y="1613"/>
                </a:lnTo>
                <a:lnTo>
                  <a:pt x="15161" y="1609"/>
                </a:lnTo>
                <a:lnTo>
                  <a:pt x="15119" y="1608"/>
                </a:lnTo>
                <a:lnTo>
                  <a:pt x="15119" y="1608"/>
                </a:lnTo>
                <a:close/>
                <a:moveTo>
                  <a:pt x="18374" y="4032"/>
                </a:moveTo>
                <a:lnTo>
                  <a:pt x="18374" y="4032"/>
                </a:lnTo>
                <a:lnTo>
                  <a:pt x="18333" y="4032"/>
                </a:lnTo>
                <a:lnTo>
                  <a:pt x="18292" y="4031"/>
                </a:lnTo>
                <a:lnTo>
                  <a:pt x="18252" y="4028"/>
                </a:lnTo>
                <a:lnTo>
                  <a:pt x="18212" y="4025"/>
                </a:lnTo>
                <a:lnTo>
                  <a:pt x="18173" y="4020"/>
                </a:lnTo>
                <a:lnTo>
                  <a:pt x="18134" y="4015"/>
                </a:lnTo>
                <a:lnTo>
                  <a:pt x="18095" y="4009"/>
                </a:lnTo>
                <a:lnTo>
                  <a:pt x="18057" y="4002"/>
                </a:lnTo>
                <a:lnTo>
                  <a:pt x="18019" y="3994"/>
                </a:lnTo>
                <a:lnTo>
                  <a:pt x="17982" y="3986"/>
                </a:lnTo>
                <a:lnTo>
                  <a:pt x="17945" y="3975"/>
                </a:lnTo>
                <a:lnTo>
                  <a:pt x="17908" y="3965"/>
                </a:lnTo>
                <a:lnTo>
                  <a:pt x="17873" y="3954"/>
                </a:lnTo>
                <a:lnTo>
                  <a:pt x="17837" y="3942"/>
                </a:lnTo>
                <a:lnTo>
                  <a:pt x="17801" y="3929"/>
                </a:lnTo>
                <a:lnTo>
                  <a:pt x="17767" y="3916"/>
                </a:lnTo>
                <a:lnTo>
                  <a:pt x="17733" y="3901"/>
                </a:lnTo>
                <a:lnTo>
                  <a:pt x="17700" y="3885"/>
                </a:lnTo>
                <a:lnTo>
                  <a:pt x="17666" y="3869"/>
                </a:lnTo>
                <a:lnTo>
                  <a:pt x="17633" y="3853"/>
                </a:lnTo>
                <a:lnTo>
                  <a:pt x="17601" y="3835"/>
                </a:lnTo>
                <a:lnTo>
                  <a:pt x="17569" y="3816"/>
                </a:lnTo>
                <a:lnTo>
                  <a:pt x="17538" y="3797"/>
                </a:lnTo>
                <a:lnTo>
                  <a:pt x="17508" y="3778"/>
                </a:lnTo>
                <a:lnTo>
                  <a:pt x="17478" y="3757"/>
                </a:lnTo>
                <a:lnTo>
                  <a:pt x="17449" y="3736"/>
                </a:lnTo>
                <a:lnTo>
                  <a:pt x="17420" y="3714"/>
                </a:lnTo>
                <a:lnTo>
                  <a:pt x="17391" y="3692"/>
                </a:lnTo>
                <a:lnTo>
                  <a:pt x="17364" y="3669"/>
                </a:lnTo>
                <a:lnTo>
                  <a:pt x="17337" y="3645"/>
                </a:lnTo>
                <a:lnTo>
                  <a:pt x="17310" y="3621"/>
                </a:lnTo>
                <a:lnTo>
                  <a:pt x="17285" y="3596"/>
                </a:lnTo>
                <a:lnTo>
                  <a:pt x="17260" y="3570"/>
                </a:lnTo>
                <a:lnTo>
                  <a:pt x="17236" y="3544"/>
                </a:lnTo>
                <a:lnTo>
                  <a:pt x="17212" y="3517"/>
                </a:lnTo>
                <a:lnTo>
                  <a:pt x="17189" y="3490"/>
                </a:lnTo>
                <a:lnTo>
                  <a:pt x="17166" y="3462"/>
                </a:lnTo>
                <a:lnTo>
                  <a:pt x="17145" y="3434"/>
                </a:lnTo>
                <a:lnTo>
                  <a:pt x="17124" y="3405"/>
                </a:lnTo>
                <a:lnTo>
                  <a:pt x="17103" y="3375"/>
                </a:lnTo>
                <a:lnTo>
                  <a:pt x="17084" y="3345"/>
                </a:lnTo>
                <a:lnTo>
                  <a:pt x="17065" y="3314"/>
                </a:lnTo>
                <a:lnTo>
                  <a:pt x="17046" y="3284"/>
                </a:lnTo>
                <a:lnTo>
                  <a:pt x="17029" y="3252"/>
                </a:lnTo>
                <a:lnTo>
                  <a:pt x="17013" y="3221"/>
                </a:lnTo>
                <a:lnTo>
                  <a:pt x="16997" y="3188"/>
                </a:lnTo>
                <a:lnTo>
                  <a:pt x="16981" y="3156"/>
                </a:lnTo>
                <a:lnTo>
                  <a:pt x="16967" y="3122"/>
                </a:lnTo>
                <a:lnTo>
                  <a:pt x="16954" y="3089"/>
                </a:lnTo>
                <a:lnTo>
                  <a:pt x="16941" y="3055"/>
                </a:lnTo>
                <a:lnTo>
                  <a:pt x="16929" y="3021"/>
                </a:lnTo>
                <a:lnTo>
                  <a:pt x="16918" y="2986"/>
                </a:lnTo>
                <a:lnTo>
                  <a:pt x="16908" y="2950"/>
                </a:lnTo>
                <a:lnTo>
                  <a:pt x="16898" y="2915"/>
                </a:lnTo>
                <a:lnTo>
                  <a:pt x="16890" y="2879"/>
                </a:lnTo>
                <a:lnTo>
                  <a:pt x="16881" y="2843"/>
                </a:lnTo>
                <a:lnTo>
                  <a:pt x="16875" y="2807"/>
                </a:lnTo>
                <a:lnTo>
                  <a:pt x="16869" y="2770"/>
                </a:lnTo>
                <a:lnTo>
                  <a:pt x="16864" y="2733"/>
                </a:lnTo>
                <a:lnTo>
                  <a:pt x="16859" y="2695"/>
                </a:lnTo>
                <a:lnTo>
                  <a:pt x="16856" y="2659"/>
                </a:lnTo>
                <a:lnTo>
                  <a:pt x="16854" y="2620"/>
                </a:lnTo>
                <a:lnTo>
                  <a:pt x="16853" y="2582"/>
                </a:lnTo>
                <a:lnTo>
                  <a:pt x="16852" y="2544"/>
                </a:lnTo>
                <a:lnTo>
                  <a:pt x="16852" y="2544"/>
                </a:lnTo>
                <a:lnTo>
                  <a:pt x="16853" y="2505"/>
                </a:lnTo>
                <a:lnTo>
                  <a:pt x="16854" y="2467"/>
                </a:lnTo>
                <a:lnTo>
                  <a:pt x="16856" y="2429"/>
                </a:lnTo>
                <a:lnTo>
                  <a:pt x="16859" y="2391"/>
                </a:lnTo>
                <a:lnTo>
                  <a:pt x="16864" y="2353"/>
                </a:lnTo>
                <a:lnTo>
                  <a:pt x="16869" y="2316"/>
                </a:lnTo>
                <a:lnTo>
                  <a:pt x="16875" y="2279"/>
                </a:lnTo>
                <a:lnTo>
                  <a:pt x="16882" y="2242"/>
                </a:lnTo>
                <a:lnTo>
                  <a:pt x="16890" y="2205"/>
                </a:lnTo>
                <a:lnTo>
                  <a:pt x="16898" y="2170"/>
                </a:lnTo>
                <a:lnTo>
                  <a:pt x="16908" y="2134"/>
                </a:lnTo>
                <a:lnTo>
                  <a:pt x="16918" y="2098"/>
                </a:lnTo>
                <a:lnTo>
                  <a:pt x="16930" y="2063"/>
                </a:lnTo>
                <a:lnTo>
                  <a:pt x="16941" y="2028"/>
                </a:lnTo>
                <a:lnTo>
                  <a:pt x="16955" y="1994"/>
                </a:lnTo>
                <a:lnTo>
                  <a:pt x="16968" y="1960"/>
                </a:lnTo>
                <a:lnTo>
                  <a:pt x="16982" y="1926"/>
                </a:lnTo>
                <a:lnTo>
                  <a:pt x="16998" y="1894"/>
                </a:lnTo>
                <a:lnTo>
                  <a:pt x="17014" y="1861"/>
                </a:lnTo>
                <a:lnTo>
                  <a:pt x="17030" y="1829"/>
                </a:lnTo>
                <a:lnTo>
                  <a:pt x="17048" y="1797"/>
                </a:lnTo>
                <a:lnTo>
                  <a:pt x="17066" y="1766"/>
                </a:lnTo>
                <a:lnTo>
                  <a:pt x="17085" y="1734"/>
                </a:lnTo>
                <a:lnTo>
                  <a:pt x="17105" y="1705"/>
                </a:lnTo>
                <a:lnTo>
                  <a:pt x="17126" y="1674"/>
                </a:lnTo>
                <a:lnTo>
                  <a:pt x="17147" y="1645"/>
                </a:lnTo>
                <a:lnTo>
                  <a:pt x="17169" y="1617"/>
                </a:lnTo>
                <a:lnTo>
                  <a:pt x="17191" y="1588"/>
                </a:lnTo>
                <a:lnTo>
                  <a:pt x="17215" y="1561"/>
                </a:lnTo>
                <a:lnTo>
                  <a:pt x="17238" y="1534"/>
                </a:lnTo>
                <a:lnTo>
                  <a:pt x="17263" y="1508"/>
                </a:lnTo>
                <a:lnTo>
                  <a:pt x="17288" y="1481"/>
                </a:lnTo>
                <a:lnTo>
                  <a:pt x="17315" y="1456"/>
                </a:lnTo>
                <a:lnTo>
                  <a:pt x="17341" y="1431"/>
                </a:lnTo>
                <a:lnTo>
                  <a:pt x="17368" y="1407"/>
                </a:lnTo>
                <a:lnTo>
                  <a:pt x="17395" y="1384"/>
                </a:lnTo>
                <a:lnTo>
                  <a:pt x="17424" y="1361"/>
                </a:lnTo>
                <a:lnTo>
                  <a:pt x="17453" y="1339"/>
                </a:lnTo>
                <a:lnTo>
                  <a:pt x="17482" y="1318"/>
                </a:lnTo>
                <a:lnTo>
                  <a:pt x="17513" y="1297"/>
                </a:lnTo>
                <a:lnTo>
                  <a:pt x="17543" y="1277"/>
                </a:lnTo>
                <a:lnTo>
                  <a:pt x="17575" y="1258"/>
                </a:lnTo>
                <a:lnTo>
                  <a:pt x="17606" y="1239"/>
                </a:lnTo>
                <a:lnTo>
                  <a:pt x="17639" y="1221"/>
                </a:lnTo>
                <a:lnTo>
                  <a:pt x="17672" y="1204"/>
                </a:lnTo>
                <a:lnTo>
                  <a:pt x="17705" y="1188"/>
                </a:lnTo>
                <a:lnTo>
                  <a:pt x="17739" y="1172"/>
                </a:lnTo>
                <a:lnTo>
                  <a:pt x="17774" y="1157"/>
                </a:lnTo>
                <a:lnTo>
                  <a:pt x="17809" y="1144"/>
                </a:lnTo>
                <a:lnTo>
                  <a:pt x="17844" y="1130"/>
                </a:lnTo>
                <a:lnTo>
                  <a:pt x="17880" y="1118"/>
                </a:lnTo>
                <a:lnTo>
                  <a:pt x="17916" y="1107"/>
                </a:lnTo>
                <a:lnTo>
                  <a:pt x="17953" y="1095"/>
                </a:lnTo>
                <a:lnTo>
                  <a:pt x="17990" y="1086"/>
                </a:lnTo>
                <a:lnTo>
                  <a:pt x="18028" y="1078"/>
                </a:lnTo>
                <a:lnTo>
                  <a:pt x="18066" y="1069"/>
                </a:lnTo>
                <a:lnTo>
                  <a:pt x="18104" y="1062"/>
                </a:lnTo>
                <a:lnTo>
                  <a:pt x="18143" y="1055"/>
                </a:lnTo>
                <a:lnTo>
                  <a:pt x="18182" y="1050"/>
                </a:lnTo>
                <a:lnTo>
                  <a:pt x="18222" y="1046"/>
                </a:lnTo>
                <a:lnTo>
                  <a:pt x="18262" y="1043"/>
                </a:lnTo>
                <a:lnTo>
                  <a:pt x="18303" y="1040"/>
                </a:lnTo>
                <a:lnTo>
                  <a:pt x="18344" y="1039"/>
                </a:lnTo>
                <a:lnTo>
                  <a:pt x="18384" y="1039"/>
                </a:lnTo>
                <a:lnTo>
                  <a:pt x="18384" y="1039"/>
                </a:lnTo>
                <a:lnTo>
                  <a:pt x="18425" y="1039"/>
                </a:lnTo>
                <a:lnTo>
                  <a:pt x="18466" y="1040"/>
                </a:lnTo>
                <a:lnTo>
                  <a:pt x="18506" y="1043"/>
                </a:lnTo>
                <a:lnTo>
                  <a:pt x="18547" y="1046"/>
                </a:lnTo>
                <a:lnTo>
                  <a:pt x="18586" y="1050"/>
                </a:lnTo>
                <a:lnTo>
                  <a:pt x="18626" y="1055"/>
                </a:lnTo>
                <a:lnTo>
                  <a:pt x="18665" y="1062"/>
                </a:lnTo>
                <a:lnTo>
                  <a:pt x="18702" y="1069"/>
                </a:lnTo>
                <a:lnTo>
                  <a:pt x="18741" y="1076"/>
                </a:lnTo>
                <a:lnTo>
                  <a:pt x="18778" y="1085"/>
                </a:lnTo>
                <a:lnTo>
                  <a:pt x="18816" y="1095"/>
                </a:lnTo>
                <a:lnTo>
                  <a:pt x="18852" y="1106"/>
                </a:lnTo>
                <a:lnTo>
                  <a:pt x="18888" y="1116"/>
                </a:lnTo>
                <a:lnTo>
                  <a:pt x="18924" y="1129"/>
                </a:lnTo>
                <a:lnTo>
                  <a:pt x="18959" y="1142"/>
                </a:lnTo>
                <a:lnTo>
                  <a:pt x="18994" y="1155"/>
                </a:lnTo>
                <a:lnTo>
                  <a:pt x="19028" y="1170"/>
                </a:lnTo>
                <a:lnTo>
                  <a:pt x="19062" y="1186"/>
                </a:lnTo>
                <a:lnTo>
                  <a:pt x="19096" y="1201"/>
                </a:lnTo>
                <a:lnTo>
                  <a:pt x="19128" y="1218"/>
                </a:lnTo>
                <a:lnTo>
                  <a:pt x="19161" y="1236"/>
                </a:lnTo>
                <a:lnTo>
                  <a:pt x="19192" y="1255"/>
                </a:lnTo>
                <a:lnTo>
                  <a:pt x="19224" y="1274"/>
                </a:lnTo>
                <a:lnTo>
                  <a:pt x="19254" y="1294"/>
                </a:lnTo>
                <a:lnTo>
                  <a:pt x="19284" y="1314"/>
                </a:lnTo>
                <a:lnTo>
                  <a:pt x="19314" y="1335"/>
                </a:lnTo>
                <a:lnTo>
                  <a:pt x="19342" y="1357"/>
                </a:lnTo>
                <a:lnTo>
                  <a:pt x="19370" y="1380"/>
                </a:lnTo>
                <a:lnTo>
                  <a:pt x="19399" y="1403"/>
                </a:lnTo>
                <a:lnTo>
                  <a:pt x="19426" y="1426"/>
                </a:lnTo>
                <a:lnTo>
                  <a:pt x="19452" y="1451"/>
                </a:lnTo>
                <a:lnTo>
                  <a:pt x="19477" y="1476"/>
                </a:lnTo>
                <a:lnTo>
                  <a:pt x="19503" y="1501"/>
                </a:lnTo>
                <a:lnTo>
                  <a:pt x="19528" y="1528"/>
                </a:lnTo>
                <a:lnTo>
                  <a:pt x="19551" y="1555"/>
                </a:lnTo>
                <a:lnTo>
                  <a:pt x="19574" y="1582"/>
                </a:lnTo>
                <a:lnTo>
                  <a:pt x="19597" y="1609"/>
                </a:lnTo>
                <a:lnTo>
                  <a:pt x="19619" y="1638"/>
                </a:lnTo>
                <a:lnTo>
                  <a:pt x="19640" y="1667"/>
                </a:lnTo>
                <a:lnTo>
                  <a:pt x="19660" y="1697"/>
                </a:lnTo>
                <a:lnTo>
                  <a:pt x="19680" y="1727"/>
                </a:lnTo>
                <a:lnTo>
                  <a:pt x="19699" y="1757"/>
                </a:lnTo>
                <a:lnTo>
                  <a:pt x="19717" y="1789"/>
                </a:lnTo>
                <a:lnTo>
                  <a:pt x="19734" y="1820"/>
                </a:lnTo>
                <a:lnTo>
                  <a:pt x="19751" y="1852"/>
                </a:lnTo>
                <a:lnTo>
                  <a:pt x="19767" y="1884"/>
                </a:lnTo>
                <a:lnTo>
                  <a:pt x="19782" y="1918"/>
                </a:lnTo>
                <a:lnTo>
                  <a:pt x="19796" y="1950"/>
                </a:lnTo>
                <a:lnTo>
                  <a:pt x="19810" y="1984"/>
                </a:lnTo>
                <a:lnTo>
                  <a:pt x="19822" y="2019"/>
                </a:lnTo>
                <a:lnTo>
                  <a:pt x="19834" y="2053"/>
                </a:lnTo>
                <a:lnTo>
                  <a:pt x="19846" y="2088"/>
                </a:lnTo>
                <a:lnTo>
                  <a:pt x="19856" y="2124"/>
                </a:lnTo>
                <a:lnTo>
                  <a:pt x="19865" y="2159"/>
                </a:lnTo>
                <a:lnTo>
                  <a:pt x="19874" y="2195"/>
                </a:lnTo>
                <a:lnTo>
                  <a:pt x="19881" y="2232"/>
                </a:lnTo>
                <a:lnTo>
                  <a:pt x="19889" y="2268"/>
                </a:lnTo>
                <a:lnTo>
                  <a:pt x="19895" y="2305"/>
                </a:lnTo>
                <a:lnTo>
                  <a:pt x="19899" y="2342"/>
                </a:lnTo>
                <a:lnTo>
                  <a:pt x="19903" y="2380"/>
                </a:lnTo>
                <a:lnTo>
                  <a:pt x="19906" y="2417"/>
                </a:lnTo>
                <a:lnTo>
                  <a:pt x="19910" y="2456"/>
                </a:lnTo>
                <a:lnTo>
                  <a:pt x="19911" y="2494"/>
                </a:lnTo>
                <a:lnTo>
                  <a:pt x="19911" y="2533"/>
                </a:lnTo>
                <a:lnTo>
                  <a:pt x="19911" y="2533"/>
                </a:lnTo>
                <a:lnTo>
                  <a:pt x="19911" y="2572"/>
                </a:lnTo>
                <a:lnTo>
                  <a:pt x="19910" y="2609"/>
                </a:lnTo>
                <a:lnTo>
                  <a:pt x="19906" y="2647"/>
                </a:lnTo>
                <a:lnTo>
                  <a:pt x="19903" y="2685"/>
                </a:lnTo>
                <a:lnTo>
                  <a:pt x="19899" y="2723"/>
                </a:lnTo>
                <a:lnTo>
                  <a:pt x="19894" y="2759"/>
                </a:lnTo>
                <a:lnTo>
                  <a:pt x="19889" y="2796"/>
                </a:lnTo>
                <a:lnTo>
                  <a:pt x="19881" y="2833"/>
                </a:lnTo>
                <a:lnTo>
                  <a:pt x="19874" y="2870"/>
                </a:lnTo>
                <a:lnTo>
                  <a:pt x="19864" y="2905"/>
                </a:lnTo>
                <a:lnTo>
                  <a:pt x="19855" y="2941"/>
                </a:lnTo>
                <a:lnTo>
                  <a:pt x="19846" y="2975"/>
                </a:lnTo>
                <a:lnTo>
                  <a:pt x="19834" y="3011"/>
                </a:lnTo>
                <a:lnTo>
                  <a:pt x="19821" y="3046"/>
                </a:lnTo>
                <a:lnTo>
                  <a:pt x="19809" y="3079"/>
                </a:lnTo>
                <a:lnTo>
                  <a:pt x="19795" y="3113"/>
                </a:lnTo>
                <a:lnTo>
                  <a:pt x="19780" y="3146"/>
                </a:lnTo>
                <a:lnTo>
                  <a:pt x="19766" y="3180"/>
                </a:lnTo>
                <a:lnTo>
                  <a:pt x="19750" y="3213"/>
                </a:lnTo>
                <a:lnTo>
                  <a:pt x="19733" y="3244"/>
                </a:lnTo>
                <a:lnTo>
                  <a:pt x="19715" y="3276"/>
                </a:lnTo>
                <a:lnTo>
                  <a:pt x="19697" y="3307"/>
                </a:lnTo>
                <a:lnTo>
                  <a:pt x="19678" y="3337"/>
                </a:lnTo>
                <a:lnTo>
                  <a:pt x="19658" y="3368"/>
                </a:lnTo>
                <a:lnTo>
                  <a:pt x="19638" y="3397"/>
                </a:lnTo>
                <a:lnTo>
                  <a:pt x="19616" y="3427"/>
                </a:lnTo>
                <a:lnTo>
                  <a:pt x="19594" y="3455"/>
                </a:lnTo>
                <a:lnTo>
                  <a:pt x="19572" y="3483"/>
                </a:lnTo>
                <a:lnTo>
                  <a:pt x="19549" y="3512"/>
                </a:lnTo>
                <a:lnTo>
                  <a:pt x="19525" y="3538"/>
                </a:lnTo>
                <a:lnTo>
                  <a:pt x="19499" y="3564"/>
                </a:lnTo>
                <a:lnTo>
                  <a:pt x="19474" y="3590"/>
                </a:lnTo>
                <a:lnTo>
                  <a:pt x="19448" y="3615"/>
                </a:lnTo>
                <a:lnTo>
                  <a:pt x="19422" y="3641"/>
                </a:lnTo>
                <a:lnTo>
                  <a:pt x="19395" y="3664"/>
                </a:lnTo>
                <a:lnTo>
                  <a:pt x="19366" y="3688"/>
                </a:lnTo>
                <a:lnTo>
                  <a:pt x="19338" y="3710"/>
                </a:lnTo>
                <a:lnTo>
                  <a:pt x="19310" y="3732"/>
                </a:lnTo>
                <a:lnTo>
                  <a:pt x="19279" y="3754"/>
                </a:lnTo>
                <a:lnTo>
                  <a:pt x="19249" y="3774"/>
                </a:lnTo>
                <a:lnTo>
                  <a:pt x="19218" y="3794"/>
                </a:lnTo>
                <a:lnTo>
                  <a:pt x="19187" y="3814"/>
                </a:lnTo>
                <a:lnTo>
                  <a:pt x="19155" y="3832"/>
                </a:lnTo>
                <a:lnTo>
                  <a:pt x="19123" y="3849"/>
                </a:lnTo>
                <a:lnTo>
                  <a:pt x="19089" y="3867"/>
                </a:lnTo>
                <a:lnTo>
                  <a:pt x="19056" y="3883"/>
                </a:lnTo>
                <a:lnTo>
                  <a:pt x="19022" y="3899"/>
                </a:lnTo>
                <a:lnTo>
                  <a:pt x="18988" y="3913"/>
                </a:lnTo>
                <a:lnTo>
                  <a:pt x="18952" y="3927"/>
                </a:lnTo>
                <a:lnTo>
                  <a:pt x="18916" y="3941"/>
                </a:lnTo>
                <a:lnTo>
                  <a:pt x="18881" y="3953"/>
                </a:lnTo>
                <a:lnTo>
                  <a:pt x="18844" y="3965"/>
                </a:lnTo>
                <a:lnTo>
                  <a:pt x="18807" y="3975"/>
                </a:lnTo>
                <a:lnTo>
                  <a:pt x="18769" y="3985"/>
                </a:lnTo>
                <a:lnTo>
                  <a:pt x="18732" y="3993"/>
                </a:lnTo>
                <a:lnTo>
                  <a:pt x="18694" y="4002"/>
                </a:lnTo>
                <a:lnTo>
                  <a:pt x="18655" y="4009"/>
                </a:lnTo>
                <a:lnTo>
                  <a:pt x="18616" y="4015"/>
                </a:lnTo>
                <a:lnTo>
                  <a:pt x="18576" y="4020"/>
                </a:lnTo>
                <a:lnTo>
                  <a:pt x="18537" y="4025"/>
                </a:lnTo>
                <a:lnTo>
                  <a:pt x="18497" y="4028"/>
                </a:lnTo>
                <a:lnTo>
                  <a:pt x="18456" y="4031"/>
                </a:lnTo>
                <a:lnTo>
                  <a:pt x="18415" y="4032"/>
                </a:lnTo>
                <a:lnTo>
                  <a:pt x="18374" y="4032"/>
                </a:lnTo>
                <a:lnTo>
                  <a:pt x="18374" y="4032"/>
                </a:lnTo>
                <a:close/>
                <a:moveTo>
                  <a:pt x="18374" y="1614"/>
                </a:moveTo>
                <a:lnTo>
                  <a:pt x="18374" y="1614"/>
                </a:lnTo>
                <a:lnTo>
                  <a:pt x="18325" y="1615"/>
                </a:lnTo>
                <a:lnTo>
                  <a:pt x="18277" y="1619"/>
                </a:lnTo>
                <a:lnTo>
                  <a:pt x="18230" y="1624"/>
                </a:lnTo>
                <a:lnTo>
                  <a:pt x="18185" y="1633"/>
                </a:lnTo>
                <a:lnTo>
                  <a:pt x="18141" y="1643"/>
                </a:lnTo>
                <a:lnTo>
                  <a:pt x="18098" y="1656"/>
                </a:lnTo>
                <a:lnTo>
                  <a:pt x="18056" y="1669"/>
                </a:lnTo>
                <a:lnTo>
                  <a:pt x="18016" y="1686"/>
                </a:lnTo>
                <a:lnTo>
                  <a:pt x="17978" y="1705"/>
                </a:lnTo>
                <a:lnTo>
                  <a:pt x="17940" y="1725"/>
                </a:lnTo>
                <a:lnTo>
                  <a:pt x="17903" y="1747"/>
                </a:lnTo>
                <a:lnTo>
                  <a:pt x="17868" y="1771"/>
                </a:lnTo>
                <a:lnTo>
                  <a:pt x="17835" y="1797"/>
                </a:lnTo>
                <a:lnTo>
                  <a:pt x="17803" y="1825"/>
                </a:lnTo>
                <a:lnTo>
                  <a:pt x="17773" y="1853"/>
                </a:lnTo>
                <a:lnTo>
                  <a:pt x="17744" y="1883"/>
                </a:lnTo>
                <a:lnTo>
                  <a:pt x="17716" y="1916"/>
                </a:lnTo>
                <a:lnTo>
                  <a:pt x="17691" y="1949"/>
                </a:lnTo>
                <a:lnTo>
                  <a:pt x="17666" y="1984"/>
                </a:lnTo>
                <a:lnTo>
                  <a:pt x="17644" y="2020"/>
                </a:lnTo>
                <a:lnTo>
                  <a:pt x="17623" y="2057"/>
                </a:lnTo>
                <a:lnTo>
                  <a:pt x="17604" y="2095"/>
                </a:lnTo>
                <a:lnTo>
                  <a:pt x="17586" y="2135"/>
                </a:lnTo>
                <a:lnTo>
                  <a:pt x="17571" y="2176"/>
                </a:lnTo>
                <a:lnTo>
                  <a:pt x="17556" y="2218"/>
                </a:lnTo>
                <a:lnTo>
                  <a:pt x="17544" y="2260"/>
                </a:lnTo>
                <a:lnTo>
                  <a:pt x="17534" y="2304"/>
                </a:lnTo>
                <a:lnTo>
                  <a:pt x="17524" y="2348"/>
                </a:lnTo>
                <a:lnTo>
                  <a:pt x="17518" y="2393"/>
                </a:lnTo>
                <a:lnTo>
                  <a:pt x="17513" y="2439"/>
                </a:lnTo>
                <a:lnTo>
                  <a:pt x="17511" y="2486"/>
                </a:lnTo>
                <a:lnTo>
                  <a:pt x="17510" y="2533"/>
                </a:lnTo>
                <a:lnTo>
                  <a:pt x="17510" y="2533"/>
                </a:lnTo>
                <a:lnTo>
                  <a:pt x="17511" y="2580"/>
                </a:lnTo>
                <a:lnTo>
                  <a:pt x="17514" y="2627"/>
                </a:lnTo>
                <a:lnTo>
                  <a:pt x="17519" y="2673"/>
                </a:lnTo>
                <a:lnTo>
                  <a:pt x="17526" y="2719"/>
                </a:lnTo>
                <a:lnTo>
                  <a:pt x="17535" y="2765"/>
                </a:lnTo>
                <a:lnTo>
                  <a:pt x="17546" y="2809"/>
                </a:lnTo>
                <a:lnTo>
                  <a:pt x="17559" y="2852"/>
                </a:lnTo>
                <a:lnTo>
                  <a:pt x="17574" y="2894"/>
                </a:lnTo>
                <a:lnTo>
                  <a:pt x="17590" y="2935"/>
                </a:lnTo>
                <a:lnTo>
                  <a:pt x="17609" y="2974"/>
                </a:lnTo>
                <a:lnTo>
                  <a:pt x="17629" y="3013"/>
                </a:lnTo>
                <a:lnTo>
                  <a:pt x="17651" y="3051"/>
                </a:lnTo>
                <a:lnTo>
                  <a:pt x="17674" y="3088"/>
                </a:lnTo>
                <a:lnTo>
                  <a:pt x="17700" y="3122"/>
                </a:lnTo>
                <a:lnTo>
                  <a:pt x="17727" y="3157"/>
                </a:lnTo>
                <a:lnTo>
                  <a:pt x="17755" y="3188"/>
                </a:lnTo>
                <a:lnTo>
                  <a:pt x="17785" y="3220"/>
                </a:lnTo>
                <a:lnTo>
                  <a:pt x="17816" y="3249"/>
                </a:lnTo>
                <a:lnTo>
                  <a:pt x="17848" y="3277"/>
                </a:lnTo>
                <a:lnTo>
                  <a:pt x="17883" y="3303"/>
                </a:lnTo>
                <a:lnTo>
                  <a:pt x="17918" y="3327"/>
                </a:lnTo>
                <a:lnTo>
                  <a:pt x="17954" y="3349"/>
                </a:lnTo>
                <a:lnTo>
                  <a:pt x="17992" y="3370"/>
                </a:lnTo>
                <a:lnTo>
                  <a:pt x="18032" y="3389"/>
                </a:lnTo>
                <a:lnTo>
                  <a:pt x="18072" y="3406"/>
                </a:lnTo>
                <a:lnTo>
                  <a:pt x="18114" y="3420"/>
                </a:lnTo>
                <a:lnTo>
                  <a:pt x="18156" y="3433"/>
                </a:lnTo>
                <a:lnTo>
                  <a:pt x="18200" y="3442"/>
                </a:lnTo>
                <a:lnTo>
                  <a:pt x="18245" y="3451"/>
                </a:lnTo>
                <a:lnTo>
                  <a:pt x="18290" y="3457"/>
                </a:lnTo>
                <a:lnTo>
                  <a:pt x="18337" y="3460"/>
                </a:lnTo>
                <a:lnTo>
                  <a:pt x="18384" y="3462"/>
                </a:lnTo>
                <a:lnTo>
                  <a:pt x="18384" y="3462"/>
                </a:lnTo>
                <a:lnTo>
                  <a:pt x="18434" y="3460"/>
                </a:lnTo>
                <a:lnTo>
                  <a:pt x="18482" y="3457"/>
                </a:lnTo>
                <a:lnTo>
                  <a:pt x="18529" y="3451"/>
                </a:lnTo>
                <a:lnTo>
                  <a:pt x="18574" y="3443"/>
                </a:lnTo>
                <a:lnTo>
                  <a:pt x="18619" y="3433"/>
                </a:lnTo>
                <a:lnTo>
                  <a:pt x="18662" y="3420"/>
                </a:lnTo>
                <a:lnTo>
                  <a:pt x="18704" y="3406"/>
                </a:lnTo>
                <a:lnTo>
                  <a:pt x="18744" y="3390"/>
                </a:lnTo>
                <a:lnTo>
                  <a:pt x="18784" y="3371"/>
                </a:lnTo>
                <a:lnTo>
                  <a:pt x="18822" y="3351"/>
                </a:lnTo>
                <a:lnTo>
                  <a:pt x="18859" y="3328"/>
                </a:lnTo>
                <a:lnTo>
                  <a:pt x="18893" y="3305"/>
                </a:lnTo>
                <a:lnTo>
                  <a:pt x="18927" y="3279"/>
                </a:lnTo>
                <a:lnTo>
                  <a:pt x="18959" y="3251"/>
                </a:lnTo>
                <a:lnTo>
                  <a:pt x="18990" y="3223"/>
                </a:lnTo>
                <a:lnTo>
                  <a:pt x="19019" y="3193"/>
                </a:lnTo>
                <a:lnTo>
                  <a:pt x="19046" y="3160"/>
                </a:lnTo>
                <a:lnTo>
                  <a:pt x="19071" y="3127"/>
                </a:lnTo>
                <a:lnTo>
                  <a:pt x="19097" y="3092"/>
                </a:lnTo>
                <a:lnTo>
                  <a:pt x="19119" y="3056"/>
                </a:lnTo>
                <a:lnTo>
                  <a:pt x="19140" y="3020"/>
                </a:lnTo>
                <a:lnTo>
                  <a:pt x="19160" y="2981"/>
                </a:lnTo>
                <a:lnTo>
                  <a:pt x="19176" y="2941"/>
                </a:lnTo>
                <a:lnTo>
                  <a:pt x="19193" y="2901"/>
                </a:lnTo>
                <a:lnTo>
                  <a:pt x="19207" y="2859"/>
                </a:lnTo>
                <a:lnTo>
                  <a:pt x="19219" y="2816"/>
                </a:lnTo>
                <a:lnTo>
                  <a:pt x="19230" y="2773"/>
                </a:lnTo>
                <a:lnTo>
                  <a:pt x="19238" y="2729"/>
                </a:lnTo>
                <a:lnTo>
                  <a:pt x="19245" y="2684"/>
                </a:lnTo>
                <a:lnTo>
                  <a:pt x="19250" y="2638"/>
                </a:lnTo>
                <a:lnTo>
                  <a:pt x="19253" y="2591"/>
                </a:lnTo>
                <a:lnTo>
                  <a:pt x="19254" y="2544"/>
                </a:lnTo>
                <a:lnTo>
                  <a:pt x="19254" y="2544"/>
                </a:lnTo>
                <a:lnTo>
                  <a:pt x="19253" y="2496"/>
                </a:lnTo>
                <a:lnTo>
                  <a:pt x="19250" y="2449"/>
                </a:lnTo>
                <a:lnTo>
                  <a:pt x="19245" y="2403"/>
                </a:lnTo>
                <a:lnTo>
                  <a:pt x="19237" y="2358"/>
                </a:lnTo>
                <a:lnTo>
                  <a:pt x="19228" y="2312"/>
                </a:lnTo>
                <a:lnTo>
                  <a:pt x="19216" y="2268"/>
                </a:lnTo>
                <a:lnTo>
                  <a:pt x="19204" y="2225"/>
                </a:lnTo>
                <a:lnTo>
                  <a:pt x="19189" y="2183"/>
                </a:lnTo>
                <a:lnTo>
                  <a:pt x="19172" y="2141"/>
                </a:lnTo>
                <a:lnTo>
                  <a:pt x="19153" y="2102"/>
                </a:lnTo>
                <a:lnTo>
                  <a:pt x="19133" y="2063"/>
                </a:lnTo>
                <a:lnTo>
                  <a:pt x="19111" y="2025"/>
                </a:lnTo>
                <a:lnTo>
                  <a:pt x="19087" y="1988"/>
                </a:lnTo>
                <a:lnTo>
                  <a:pt x="19062" y="1954"/>
                </a:lnTo>
                <a:lnTo>
                  <a:pt x="19036" y="1919"/>
                </a:lnTo>
                <a:lnTo>
                  <a:pt x="19007" y="1887"/>
                </a:lnTo>
                <a:lnTo>
                  <a:pt x="18977" y="1856"/>
                </a:lnTo>
                <a:lnTo>
                  <a:pt x="18946" y="1827"/>
                </a:lnTo>
                <a:lnTo>
                  <a:pt x="18913" y="1799"/>
                </a:lnTo>
                <a:lnTo>
                  <a:pt x="18878" y="1773"/>
                </a:lnTo>
                <a:lnTo>
                  <a:pt x="18843" y="1749"/>
                </a:lnTo>
                <a:lnTo>
                  <a:pt x="18806" y="1727"/>
                </a:lnTo>
                <a:lnTo>
                  <a:pt x="18768" y="1706"/>
                </a:lnTo>
                <a:lnTo>
                  <a:pt x="18728" y="1687"/>
                </a:lnTo>
                <a:lnTo>
                  <a:pt x="18688" y="1670"/>
                </a:lnTo>
                <a:lnTo>
                  <a:pt x="18647" y="1656"/>
                </a:lnTo>
                <a:lnTo>
                  <a:pt x="18604" y="1643"/>
                </a:lnTo>
                <a:lnTo>
                  <a:pt x="18560" y="1633"/>
                </a:lnTo>
                <a:lnTo>
                  <a:pt x="18515" y="1624"/>
                </a:lnTo>
                <a:lnTo>
                  <a:pt x="18468" y="1619"/>
                </a:lnTo>
                <a:lnTo>
                  <a:pt x="18421" y="1615"/>
                </a:lnTo>
                <a:lnTo>
                  <a:pt x="18374" y="1614"/>
                </a:lnTo>
                <a:lnTo>
                  <a:pt x="18374" y="1614"/>
                </a:lnTo>
                <a:close/>
                <a:moveTo>
                  <a:pt x="22062" y="3968"/>
                </a:moveTo>
                <a:lnTo>
                  <a:pt x="22062" y="3614"/>
                </a:lnTo>
                <a:lnTo>
                  <a:pt x="22062" y="3614"/>
                </a:lnTo>
                <a:lnTo>
                  <a:pt x="22043" y="3635"/>
                </a:lnTo>
                <a:lnTo>
                  <a:pt x="22024" y="3657"/>
                </a:lnTo>
                <a:lnTo>
                  <a:pt x="22004" y="3678"/>
                </a:lnTo>
                <a:lnTo>
                  <a:pt x="21983" y="3699"/>
                </a:lnTo>
                <a:lnTo>
                  <a:pt x="21962" y="3719"/>
                </a:lnTo>
                <a:lnTo>
                  <a:pt x="21941" y="3739"/>
                </a:lnTo>
                <a:lnTo>
                  <a:pt x="21918" y="3758"/>
                </a:lnTo>
                <a:lnTo>
                  <a:pt x="21895" y="3777"/>
                </a:lnTo>
                <a:lnTo>
                  <a:pt x="21872" y="3796"/>
                </a:lnTo>
                <a:lnTo>
                  <a:pt x="21848" y="3814"/>
                </a:lnTo>
                <a:lnTo>
                  <a:pt x="21823" y="3831"/>
                </a:lnTo>
                <a:lnTo>
                  <a:pt x="21796" y="3847"/>
                </a:lnTo>
                <a:lnTo>
                  <a:pt x="21770" y="3864"/>
                </a:lnTo>
                <a:lnTo>
                  <a:pt x="21744" y="3879"/>
                </a:lnTo>
                <a:lnTo>
                  <a:pt x="21716" y="3895"/>
                </a:lnTo>
                <a:lnTo>
                  <a:pt x="21687" y="3908"/>
                </a:lnTo>
                <a:lnTo>
                  <a:pt x="21658" y="3922"/>
                </a:lnTo>
                <a:lnTo>
                  <a:pt x="21629" y="3934"/>
                </a:lnTo>
                <a:lnTo>
                  <a:pt x="21598" y="3947"/>
                </a:lnTo>
                <a:lnTo>
                  <a:pt x="21567" y="3959"/>
                </a:lnTo>
                <a:lnTo>
                  <a:pt x="21534" y="3969"/>
                </a:lnTo>
                <a:lnTo>
                  <a:pt x="21502" y="3978"/>
                </a:lnTo>
                <a:lnTo>
                  <a:pt x="21468" y="3988"/>
                </a:lnTo>
                <a:lnTo>
                  <a:pt x="21435" y="3995"/>
                </a:lnTo>
                <a:lnTo>
                  <a:pt x="21399" y="4003"/>
                </a:lnTo>
                <a:lnTo>
                  <a:pt x="21363" y="4009"/>
                </a:lnTo>
                <a:lnTo>
                  <a:pt x="21327" y="4014"/>
                </a:lnTo>
                <a:lnTo>
                  <a:pt x="21290" y="4019"/>
                </a:lnTo>
                <a:lnTo>
                  <a:pt x="21252" y="4023"/>
                </a:lnTo>
                <a:lnTo>
                  <a:pt x="21213" y="4026"/>
                </a:lnTo>
                <a:lnTo>
                  <a:pt x="21173" y="4027"/>
                </a:lnTo>
                <a:lnTo>
                  <a:pt x="21132" y="4027"/>
                </a:lnTo>
                <a:lnTo>
                  <a:pt x="21132" y="4027"/>
                </a:lnTo>
                <a:lnTo>
                  <a:pt x="21082" y="4027"/>
                </a:lnTo>
                <a:lnTo>
                  <a:pt x="21032" y="4024"/>
                </a:lnTo>
                <a:lnTo>
                  <a:pt x="20982" y="4019"/>
                </a:lnTo>
                <a:lnTo>
                  <a:pt x="20933" y="4013"/>
                </a:lnTo>
                <a:lnTo>
                  <a:pt x="20885" y="4005"/>
                </a:lnTo>
                <a:lnTo>
                  <a:pt x="20837" y="3995"/>
                </a:lnTo>
                <a:lnTo>
                  <a:pt x="20791" y="3983"/>
                </a:lnTo>
                <a:lnTo>
                  <a:pt x="20744" y="3970"/>
                </a:lnTo>
                <a:lnTo>
                  <a:pt x="20699" y="3954"/>
                </a:lnTo>
                <a:lnTo>
                  <a:pt x="20655" y="3938"/>
                </a:lnTo>
                <a:lnTo>
                  <a:pt x="20612" y="3919"/>
                </a:lnTo>
                <a:lnTo>
                  <a:pt x="20571" y="3899"/>
                </a:lnTo>
                <a:lnTo>
                  <a:pt x="20530" y="3877"/>
                </a:lnTo>
                <a:lnTo>
                  <a:pt x="20492" y="3853"/>
                </a:lnTo>
                <a:lnTo>
                  <a:pt x="20455" y="3827"/>
                </a:lnTo>
                <a:lnTo>
                  <a:pt x="20418" y="3800"/>
                </a:lnTo>
                <a:lnTo>
                  <a:pt x="20385" y="3772"/>
                </a:lnTo>
                <a:lnTo>
                  <a:pt x="20351" y="3740"/>
                </a:lnTo>
                <a:lnTo>
                  <a:pt x="20321" y="3709"/>
                </a:lnTo>
                <a:lnTo>
                  <a:pt x="20291" y="3674"/>
                </a:lnTo>
                <a:lnTo>
                  <a:pt x="20278" y="3657"/>
                </a:lnTo>
                <a:lnTo>
                  <a:pt x="20264" y="3639"/>
                </a:lnTo>
                <a:lnTo>
                  <a:pt x="20251" y="3621"/>
                </a:lnTo>
                <a:lnTo>
                  <a:pt x="20239" y="3602"/>
                </a:lnTo>
                <a:lnTo>
                  <a:pt x="20227" y="3583"/>
                </a:lnTo>
                <a:lnTo>
                  <a:pt x="20216" y="3563"/>
                </a:lnTo>
                <a:lnTo>
                  <a:pt x="20205" y="3543"/>
                </a:lnTo>
                <a:lnTo>
                  <a:pt x="20195" y="3522"/>
                </a:lnTo>
                <a:lnTo>
                  <a:pt x="20185" y="3502"/>
                </a:lnTo>
                <a:lnTo>
                  <a:pt x="20176" y="3480"/>
                </a:lnTo>
                <a:lnTo>
                  <a:pt x="20168" y="3459"/>
                </a:lnTo>
                <a:lnTo>
                  <a:pt x="20159" y="3437"/>
                </a:lnTo>
                <a:lnTo>
                  <a:pt x="20152" y="3414"/>
                </a:lnTo>
                <a:lnTo>
                  <a:pt x="20146" y="3392"/>
                </a:lnTo>
                <a:lnTo>
                  <a:pt x="20139" y="3368"/>
                </a:lnTo>
                <a:lnTo>
                  <a:pt x="20133" y="3345"/>
                </a:lnTo>
                <a:lnTo>
                  <a:pt x="20128" y="3321"/>
                </a:lnTo>
                <a:lnTo>
                  <a:pt x="20123" y="3297"/>
                </a:lnTo>
                <a:lnTo>
                  <a:pt x="20120" y="3271"/>
                </a:lnTo>
                <a:lnTo>
                  <a:pt x="20117" y="3246"/>
                </a:lnTo>
                <a:lnTo>
                  <a:pt x="20115" y="3221"/>
                </a:lnTo>
                <a:lnTo>
                  <a:pt x="20113" y="3195"/>
                </a:lnTo>
                <a:lnTo>
                  <a:pt x="20112" y="3169"/>
                </a:lnTo>
                <a:lnTo>
                  <a:pt x="20112" y="3141"/>
                </a:lnTo>
                <a:lnTo>
                  <a:pt x="20112" y="3130"/>
                </a:lnTo>
                <a:lnTo>
                  <a:pt x="20112" y="3130"/>
                </a:lnTo>
                <a:lnTo>
                  <a:pt x="20112" y="3101"/>
                </a:lnTo>
                <a:lnTo>
                  <a:pt x="20113" y="3073"/>
                </a:lnTo>
                <a:lnTo>
                  <a:pt x="20115" y="3045"/>
                </a:lnTo>
                <a:lnTo>
                  <a:pt x="20117" y="3017"/>
                </a:lnTo>
                <a:lnTo>
                  <a:pt x="20120" y="2991"/>
                </a:lnTo>
                <a:lnTo>
                  <a:pt x="20125" y="2964"/>
                </a:lnTo>
                <a:lnTo>
                  <a:pt x="20129" y="2939"/>
                </a:lnTo>
                <a:lnTo>
                  <a:pt x="20134" y="2913"/>
                </a:lnTo>
                <a:lnTo>
                  <a:pt x="20140" y="2887"/>
                </a:lnTo>
                <a:lnTo>
                  <a:pt x="20147" y="2863"/>
                </a:lnTo>
                <a:lnTo>
                  <a:pt x="20154" y="2839"/>
                </a:lnTo>
                <a:lnTo>
                  <a:pt x="20161" y="2815"/>
                </a:lnTo>
                <a:lnTo>
                  <a:pt x="20170" y="2792"/>
                </a:lnTo>
                <a:lnTo>
                  <a:pt x="20179" y="2769"/>
                </a:lnTo>
                <a:lnTo>
                  <a:pt x="20189" y="2747"/>
                </a:lnTo>
                <a:lnTo>
                  <a:pt x="20199" y="2725"/>
                </a:lnTo>
                <a:lnTo>
                  <a:pt x="20211" y="2704"/>
                </a:lnTo>
                <a:lnTo>
                  <a:pt x="20222" y="2683"/>
                </a:lnTo>
                <a:lnTo>
                  <a:pt x="20234" y="2662"/>
                </a:lnTo>
                <a:lnTo>
                  <a:pt x="20247" y="2642"/>
                </a:lnTo>
                <a:lnTo>
                  <a:pt x="20260" y="2622"/>
                </a:lnTo>
                <a:lnTo>
                  <a:pt x="20273" y="2603"/>
                </a:lnTo>
                <a:lnTo>
                  <a:pt x="20288" y="2584"/>
                </a:lnTo>
                <a:lnTo>
                  <a:pt x="20304" y="2566"/>
                </a:lnTo>
                <a:lnTo>
                  <a:pt x="20319" y="2548"/>
                </a:lnTo>
                <a:lnTo>
                  <a:pt x="20335" y="2531"/>
                </a:lnTo>
                <a:lnTo>
                  <a:pt x="20352" y="2514"/>
                </a:lnTo>
                <a:lnTo>
                  <a:pt x="20369" y="2498"/>
                </a:lnTo>
                <a:lnTo>
                  <a:pt x="20387" y="2482"/>
                </a:lnTo>
                <a:lnTo>
                  <a:pt x="20405" y="2467"/>
                </a:lnTo>
                <a:lnTo>
                  <a:pt x="20423" y="2451"/>
                </a:lnTo>
                <a:lnTo>
                  <a:pt x="20442" y="2436"/>
                </a:lnTo>
                <a:lnTo>
                  <a:pt x="20462" y="2423"/>
                </a:lnTo>
                <a:lnTo>
                  <a:pt x="20482" y="2409"/>
                </a:lnTo>
                <a:lnTo>
                  <a:pt x="20503" y="2395"/>
                </a:lnTo>
                <a:lnTo>
                  <a:pt x="20524" y="2383"/>
                </a:lnTo>
                <a:lnTo>
                  <a:pt x="20568" y="2359"/>
                </a:lnTo>
                <a:lnTo>
                  <a:pt x="20613" y="2337"/>
                </a:lnTo>
                <a:lnTo>
                  <a:pt x="20660" y="2316"/>
                </a:lnTo>
                <a:lnTo>
                  <a:pt x="20709" y="2297"/>
                </a:lnTo>
                <a:lnTo>
                  <a:pt x="20759" y="2280"/>
                </a:lnTo>
                <a:lnTo>
                  <a:pt x="20810" y="2264"/>
                </a:lnTo>
                <a:lnTo>
                  <a:pt x="20864" y="2250"/>
                </a:lnTo>
                <a:lnTo>
                  <a:pt x="20920" y="2239"/>
                </a:lnTo>
                <a:lnTo>
                  <a:pt x="20975" y="2230"/>
                </a:lnTo>
                <a:lnTo>
                  <a:pt x="21033" y="2221"/>
                </a:lnTo>
                <a:lnTo>
                  <a:pt x="21092" y="2215"/>
                </a:lnTo>
                <a:lnTo>
                  <a:pt x="21151" y="2211"/>
                </a:lnTo>
                <a:lnTo>
                  <a:pt x="21212" y="2207"/>
                </a:lnTo>
                <a:lnTo>
                  <a:pt x="21274" y="2207"/>
                </a:lnTo>
                <a:lnTo>
                  <a:pt x="21274" y="2207"/>
                </a:lnTo>
                <a:lnTo>
                  <a:pt x="21338" y="2207"/>
                </a:lnTo>
                <a:lnTo>
                  <a:pt x="21399" y="2210"/>
                </a:lnTo>
                <a:lnTo>
                  <a:pt x="21458" y="2212"/>
                </a:lnTo>
                <a:lnTo>
                  <a:pt x="21513" y="2216"/>
                </a:lnTo>
                <a:lnTo>
                  <a:pt x="21568" y="2220"/>
                </a:lnTo>
                <a:lnTo>
                  <a:pt x="21619" y="2226"/>
                </a:lnTo>
                <a:lnTo>
                  <a:pt x="21669" y="2233"/>
                </a:lnTo>
                <a:lnTo>
                  <a:pt x="21718" y="2240"/>
                </a:lnTo>
                <a:lnTo>
                  <a:pt x="21765" y="2248"/>
                </a:lnTo>
                <a:lnTo>
                  <a:pt x="21811" y="2258"/>
                </a:lnTo>
                <a:lnTo>
                  <a:pt x="21855" y="2267"/>
                </a:lnTo>
                <a:lnTo>
                  <a:pt x="21899" y="2278"/>
                </a:lnTo>
                <a:lnTo>
                  <a:pt x="21942" y="2288"/>
                </a:lnTo>
                <a:lnTo>
                  <a:pt x="21984" y="2301"/>
                </a:lnTo>
                <a:lnTo>
                  <a:pt x="22068" y="2326"/>
                </a:lnTo>
                <a:lnTo>
                  <a:pt x="22068" y="2256"/>
                </a:lnTo>
                <a:lnTo>
                  <a:pt x="22068" y="2256"/>
                </a:lnTo>
                <a:lnTo>
                  <a:pt x="22067" y="2219"/>
                </a:lnTo>
                <a:lnTo>
                  <a:pt x="22065" y="2183"/>
                </a:lnTo>
                <a:lnTo>
                  <a:pt x="22062" y="2149"/>
                </a:lnTo>
                <a:lnTo>
                  <a:pt x="22057" y="2115"/>
                </a:lnTo>
                <a:lnTo>
                  <a:pt x="22050" y="2083"/>
                </a:lnTo>
                <a:lnTo>
                  <a:pt x="22042" y="2051"/>
                </a:lnTo>
                <a:lnTo>
                  <a:pt x="22032" y="2022"/>
                </a:lnTo>
                <a:lnTo>
                  <a:pt x="22022" y="1992"/>
                </a:lnTo>
                <a:lnTo>
                  <a:pt x="22009" y="1964"/>
                </a:lnTo>
                <a:lnTo>
                  <a:pt x="21996" y="1937"/>
                </a:lnTo>
                <a:lnTo>
                  <a:pt x="21981" y="1912"/>
                </a:lnTo>
                <a:lnTo>
                  <a:pt x="21965" y="1886"/>
                </a:lnTo>
                <a:lnTo>
                  <a:pt x="21947" y="1863"/>
                </a:lnTo>
                <a:lnTo>
                  <a:pt x="21929" y="1841"/>
                </a:lnTo>
                <a:lnTo>
                  <a:pt x="21908" y="1820"/>
                </a:lnTo>
                <a:lnTo>
                  <a:pt x="21886" y="1799"/>
                </a:lnTo>
                <a:lnTo>
                  <a:pt x="21862" y="1780"/>
                </a:lnTo>
                <a:lnTo>
                  <a:pt x="21838" y="1764"/>
                </a:lnTo>
                <a:lnTo>
                  <a:pt x="21813" y="1747"/>
                </a:lnTo>
                <a:lnTo>
                  <a:pt x="21786" y="1731"/>
                </a:lnTo>
                <a:lnTo>
                  <a:pt x="21758" y="1718"/>
                </a:lnTo>
                <a:lnTo>
                  <a:pt x="21727" y="1704"/>
                </a:lnTo>
                <a:lnTo>
                  <a:pt x="21697" y="1692"/>
                </a:lnTo>
                <a:lnTo>
                  <a:pt x="21664" y="1682"/>
                </a:lnTo>
                <a:lnTo>
                  <a:pt x="21631" y="1672"/>
                </a:lnTo>
                <a:lnTo>
                  <a:pt x="21596" y="1665"/>
                </a:lnTo>
                <a:lnTo>
                  <a:pt x="21560" y="1658"/>
                </a:lnTo>
                <a:lnTo>
                  <a:pt x="21523" y="1652"/>
                </a:lnTo>
                <a:lnTo>
                  <a:pt x="21484" y="1647"/>
                </a:lnTo>
                <a:lnTo>
                  <a:pt x="21444" y="1644"/>
                </a:lnTo>
                <a:lnTo>
                  <a:pt x="21403" y="1643"/>
                </a:lnTo>
                <a:lnTo>
                  <a:pt x="21361" y="1642"/>
                </a:lnTo>
                <a:lnTo>
                  <a:pt x="21361" y="1642"/>
                </a:lnTo>
                <a:lnTo>
                  <a:pt x="21302" y="1643"/>
                </a:lnTo>
                <a:lnTo>
                  <a:pt x="21245" y="1645"/>
                </a:lnTo>
                <a:lnTo>
                  <a:pt x="21189" y="1649"/>
                </a:lnTo>
                <a:lnTo>
                  <a:pt x="21135" y="1655"/>
                </a:lnTo>
                <a:lnTo>
                  <a:pt x="21082" y="1661"/>
                </a:lnTo>
                <a:lnTo>
                  <a:pt x="21030" y="1669"/>
                </a:lnTo>
                <a:lnTo>
                  <a:pt x="20979" y="1680"/>
                </a:lnTo>
                <a:lnTo>
                  <a:pt x="20929" y="1690"/>
                </a:lnTo>
                <a:lnTo>
                  <a:pt x="20880" y="1703"/>
                </a:lnTo>
                <a:lnTo>
                  <a:pt x="20830" y="1716"/>
                </a:lnTo>
                <a:lnTo>
                  <a:pt x="20782" y="1730"/>
                </a:lnTo>
                <a:lnTo>
                  <a:pt x="20734" y="1747"/>
                </a:lnTo>
                <a:lnTo>
                  <a:pt x="20686" y="1764"/>
                </a:lnTo>
                <a:lnTo>
                  <a:pt x="20637" y="1782"/>
                </a:lnTo>
                <a:lnTo>
                  <a:pt x="20589" y="1800"/>
                </a:lnTo>
                <a:lnTo>
                  <a:pt x="20541" y="1820"/>
                </a:lnTo>
                <a:lnTo>
                  <a:pt x="20362" y="1294"/>
                </a:lnTo>
                <a:lnTo>
                  <a:pt x="20362" y="1294"/>
                </a:lnTo>
                <a:lnTo>
                  <a:pt x="20420" y="1267"/>
                </a:lnTo>
                <a:lnTo>
                  <a:pt x="20480" y="1242"/>
                </a:lnTo>
                <a:lnTo>
                  <a:pt x="20540" y="1219"/>
                </a:lnTo>
                <a:lnTo>
                  <a:pt x="20600" y="1196"/>
                </a:lnTo>
                <a:lnTo>
                  <a:pt x="20660" y="1175"/>
                </a:lnTo>
                <a:lnTo>
                  <a:pt x="20722" y="1156"/>
                </a:lnTo>
                <a:lnTo>
                  <a:pt x="20785" y="1137"/>
                </a:lnTo>
                <a:lnTo>
                  <a:pt x="20850" y="1121"/>
                </a:lnTo>
                <a:lnTo>
                  <a:pt x="20917" y="1106"/>
                </a:lnTo>
                <a:lnTo>
                  <a:pt x="20986" y="1093"/>
                </a:lnTo>
                <a:lnTo>
                  <a:pt x="21057" y="1082"/>
                </a:lnTo>
                <a:lnTo>
                  <a:pt x="21130" y="1072"/>
                </a:lnTo>
                <a:lnTo>
                  <a:pt x="21207" y="1065"/>
                </a:lnTo>
                <a:lnTo>
                  <a:pt x="21286" y="1059"/>
                </a:lnTo>
                <a:lnTo>
                  <a:pt x="21368" y="1055"/>
                </a:lnTo>
                <a:lnTo>
                  <a:pt x="21453" y="1054"/>
                </a:lnTo>
                <a:lnTo>
                  <a:pt x="21453" y="1054"/>
                </a:lnTo>
                <a:lnTo>
                  <a:pt x="21493" y="1055"/>
                </a:lnTo>
                <a:lnTo>
                  <a:pt x="21532" y="1055"/>
                </a:lnTo>
                <a:lnTo>
                  <a:pt x="21570" y="1058"/>
                </a:lnTo>
                <a:lnTo>
                  <a:pt x="21608" y="1060"/>
                </a:lnTo>
                <a:lnTo>
                  <a:pt x="21644" y="1063"/>
                </a:lnTo>
                <a:lnTo>
                  <a:pt x="21681" y="1066"/>
                </a:lnTo>
                <a:lnTo>
                  <a:pt x="21717" y="1070"/>
                </a:lnTo>
                <a:lnTo>
                  <a:pt x="21751" y="1075"/>
                </a:lnTo>
                <a:lnTo>
                  <a:pt x="21786" y="1081"/>
                </a:lnTo>
                <a:lnTo>
                  <a:pt x="21819" y="1087"/>
                </a:lnTo>
                <a:lnTo>
                  <a:pt x="21852" y="1093"/>
                </a:lnTo>
                <a:lnTo>
                  <a:pt x="21885" y="1101"/>
                </a:lnTo>
                <a:lnTo>
                  <a:pt x="21917" y="1109"/>
                </a:lnTo>
                <a:lnTo>
                  <a:pt x="21948" y="1117"/>
                </a:lnTo>
                <a:lnTo>
                  <a:pt x="21979" y="1127"/>
                </a:lnTo>
                <a:lnTo>
                  <a:pt x="22008" y="1136"/>
                </a:lnTo>
                <a:lnTo>
                  <a:pt x="22038" y="1147"/>
                </a:lnTo>
                <a:lnTo>
                  <a:pt x="22066" y="1157"/>
                </a:lnTo>
                <a:lnTo>
                  <a:pt x="22094" y="1169"/>
                </a:lnTo>
                <a:lnTo>
                  <a:pt x="22122" y="1181"/>
                </a:lnTo>
                <a:lnTo>
                  <a:pt x="22149" y="1194"/>
                </a:lnTo>
                <a:lnTo>
                  <a:pt x="22175" y="1208"/>
                </a:lnTo>
                <a:lnTo>
                  <a:pt x="22200" y="1221"/>
                </a:lnTo>
                <a:lnTo>
                  <a:pt x="22225" y="1236"/>
                </a:lnTo>
                <a:lnTo>
                  <a:pt x="22250" y="1251"/>
                </a:lnTo>
                <a:lnTo>
                  <a:pt x="22274" y="1266"/>
                </a:lnTo>
                <a:lnTo>
                  <a:pt x="22297" y="1283"/>
                </a:lnTo>
                <a:lnTo>
                  <a:pt x="22319" y="1300"/>
                </a:lnTo>
                <a:lnTo>
                  <a:pt x="22341" y="1318"/>
                </a:lnTo>
                <a:lnTo>
                  <a:pt x="22362" y="1336"/>
                </a:lnTo>
                <a:lnTo>
                  <a:pt x="22383" y="1354"/>
                </a:lnTo>
                <a:lnTo>
                  <a:pt x="22403" y="1373"/>
                </a:lnTo>
                <a:lnTo>
                  <a:pt x="22422" y="1393"/>
                </a:lnTo>
                <a:lnTo>
                  <a:pt x="22440" y="1413"/>
                </a:lnTo>
                <a:lnTo>
                  <a:pt x="22458" y="1434"/>
                </a:lnTo>
                <a:lnTo>
                  <a:pt x="22476" y="1455"/>
                </a:lnTo>
                <a:lnTo>
                  <a:pt x="22493" y="1477"/>
                </a:lnTo>
                <a:lnTo>
                  <a:pt x="22509" y="1499"/>
                </a:lnTo>
                <a:lnTo>
                  <a:pt x="22524" y="1522"/>
                </a:lnTo>
                <a:lnTo>
                  <a:pt x="22539" y="1546"/>
                </a:lnTo>
                <a:lnTo>
                  <a:pt x="22554" y="1571"/>
                </a:lnTo>
                <a:lnTo>
                  <a:pt x="22567" y="1595"/>
                </a:lnTo>
                <a:lnTo>
                  <a:pt x="22581" y="1620"/>
                </a:lnTo>
                <a:lnTo>
                  <a:pt x="22592" y="1646"/>
                </a:lnTo>
                <a:lnTo>
                  <a:pt x="22605" y="1672"/>
                </a:lnTo>
                <a:lnTo>
                  <a:pt x="22617" y="1699"/>
                </a:lnTo>
                <a:lnTo>
                  <a:pt x="22627" y="1726"/>
                </a:lnTo>
                <a:lnTo>
                  <a:pt x="22637" y="1754"/>
                </a:lnTo>
                <a:lnTo>
                  <a:pt x="22646" y="1783"/>
                </a:lnTo>
                <a:lnTo>
                  <a:pt x="22655" y="1811"/>
                </a:lnTo>
                <a:lnTo>
                  <a:pt x="22663" y="1840"/>
                </a:lnTo>
                <a:lnTo>
                  <a:pt x="22671" y="1870"/>
                </a:lnTo>
                <a:lnTo>
                  <a:pt x="22677" y="1900"/>
                </a:lnTo>
                <a:lnTo>
                  <a:pt x="22684" y="1932"/>
                </a:lnTo>
                <a:lnTo>
                  <a:pt x="22690" y="1962"/>
                </a:lnTo>
                <a:lnTo>
                  <a:pt x="22695" y="1994"/>
                </a:lnTo>
                <a:lnTo>
                  <a:pt x="22699" y="2027"/>
                </a:lnTo>
                <a:lnTo>
                  <a:pt x="22704" y="2060"/>
                </a:lnTo>
                <a:lnTo>
                  <a:pt x="22707" y="2093"/>
                </a:lnTo>
                <a:lnTo>
                  <a:pt x="22710" y="2127"/>
                </a:lnTo>
                <a:lnTo>
                  <a:pt x="22712" y="2160"/>
                </a:lnTo>
                <a:lnTo>
                  <a:pt x="22713" y="2196"/>
                </a:lnTo>
                <a:lnTo>
                  <a:pt x="22714" y="2266"/>
                </a:lnTo>
                <a:lnTo>
                  <a:pt x="22714" y="3968"/>
                </a:lnTo>
                <a:lnTo>
                  <a:pt x="22062" y="3968"/>
                </a:lnTo>
                <a:close/>
                <a:moveTo>
                  <a:pt x="22079" y="2750"/>
                </a:moveTo>
                <a:lnTo>
                  <a:pt x="22079" y="2750"/>
                </a:lnTo>
                <a:lnTo>
                  <a:pt x="22046" y="2737"/>
                </a:lnTo>
                <a:lnTo>
                  <a:pt x="22012" y="2726"/>
                </a:lnTo>
                <a:lnTo>
                  <a:pt x="21977" y="2715"/>
                </a:lnTo>
                <a:lnTo>
                  <a:pt x="21941" y="2705"/>
                </a:lnTo>
                <a:lnTo>
                  <a:pt x="21902" y="2694"/>
                </a:lnTo>
                <a:lnTo>
                  <a:pt x="21864" y="2685"/>
                </a:lnTo>
                <a:lnTo>
                  <a:pt x="21824" y="2676"/>
                </a:lnTo>
                <a:lnTo>
                  <a:pt x="21783" y="2669"/>
                </a:lnTo>
                <a:lnTo>
                  <a:pt x="21740" y="2662"/>
                </a:lnTo>
                <a:lnTo>
                  <a:pt x="21697" y="2654"/>
                </a:lnTo>
                <a:lnTo>
                  <a:pt x="21653" y="2649"/>
                </a:lnTo>
                <a:lnTo>
                  <a:pt x="21608" y="2645"/>
                </a:lnTo>
                <a:lnTo>
                  <a:pt x="21563" y="2641"/>
                </a:lnTo>
                <a:lnTo>
                  <a:pt x="21515" y="2639"/>
                </a:lnTo>
                <a:lnTo>
                  <a:pt x="21469" y="2637"/>
                </a:lnTo>
                <a:lnTo>
                  <a:pt x="21421" y="2636"/>
                </a:lnTo>
                <a:lnTo>
                  <a:pt x="21421" y="2636"/>
                </a:lnTo>
                <a:lnTo>
                  <a:pt x="21383" y="2637"/>
                </a:lnTo>
                <a:lnTo>
                  <a:pt x="21345" y="2638"/>
                </a:lnTo>
                <a:lnTo>
                  <a:pt x="21310" y="2641"/>
                </a:lnTo>
                <a:lnTo>
                  <a:pt x="21274" y="2644"/>
                </a:lnTo>
                <a:lnTo>
                  <a:pt x="21241" y="2648"/>
                </a:lnTo>
                <a:lnTo>
                  <a:pt x="21207" y="2653"/>
                </a:lnTo>
                <a:lnTo>
                  <a:pt x="21175" y="2660"/>
                </a:lnTo>
                <a:lnTo>
                  <a:pt x="21144" y="2667"/>
                </a:lnTo>
                <a:lnTo>
                  <a:pt x="21115" y="2675"/>
                </a:lnTo>
                <a:lnTo>
                  <a:pt x="21085" y="2684"/>
                </a:lnTo>
                <a:lnTo>
                  <a:pt x="21058" y="2694"/>
                </a:lnTo>
                <a:lnTo>
                  <a:pt x="21032" y="2705"/>
                </a:lnTo>
                <a:lnTo>
                  <a:pt x="21007" y="2716"/>
                </a:lnTo>
                <a:lnTo>
                  <a:pt x="20982" y="2729"/>
                </a:lnTo>
                <a:lnTo>
                  <a:pt x="20959" y="2743"/>
                </a:lnTo>
                <a:lnTo>
                  <a:pt x="20937" y="2757"/>
                </a:lnTo>
                <a:lnTo>
                  <a:pt x="20917" y="2772"/>
                </a:lnTo>
                <a:lnTo>
                  <a:pt x="20898" y="2789"/>
                </a:lnTo>
                <a:lnTo>
                  <a:pt x="20880" y="2806"/>
                </a:lnTo>
                <a:lnTo>
                  <a:pt x="20863" y="2823"/>
                </a:lnTo>
                <a:lnTo>
                  <a:pt x="20847" y="2841"/>
                </a:lnTo>
                <a:lnTo>
                  <a:pt x="20834" y="2861"/>
                </a:lnTo>
                <a:lnTo>
                  <a:pt x="20820" y="2881"/>
                </a:lnTo>
                <a:lnTo>
                  <a:pt x="20808" y="2902"/>
                </a:lnTo>
                <a:lnTo>
                  <a:pt x="20798" y="2924"/>
                </a:lnTo>
                <a:lnTo>
                  <a:pt x="20790" y="2946"/>
                </a:lnTo>
                <a:lnTo>
                  <a:pt x="20782" y="2970"/>
                </a:lnTo>
                <a:lnTo>
                  <a:pt x="20776" y="2994"/>
                </a:lnTo>
                <a:lnTo>
                  <a:pt x="20771" y="3018"/>
                </a:lnTo>
                <a:lnTo>
                  <a:pt x="20766" y="3045"/>
                </a:lnTo>
                <a:lnTo>
                  <a:pt x="20764" y="3071"/>
                </a:lnTo>
                <a:lnTo>
                  <a:pt x="20764" y="3098"/>
                </a:lnTo>
                <a:lnTo>
                  <a:pt x="20764" y="3109"/>
                </a:lnTo>
                <a:lnTo>
                  <a:pt x="20764" y="3109"/>
                </a:lnTo>
                <a:lnTo>
                  <a:pt x="20764" y="3134"/>
                </a:lnTo>
                <a:lnTo>
                  <a:pt x="20766" y="3158"/>
                </a:lnTo>
                <a:lnTo>
                  <a:pt x="20771" y="3182"/>
                </a:lnTo>
                <a:lnTo>
                  <a:pt x="20775" y="3205"/>
                </a:lnTo>
                <a:lnTo>
                  <a:pt x="20781" y="3227"/>
                </a:lnTo>
                <a:lnTo>
                  <a:pt x="20788" y="3248"/>
                </a:lnTo>
                <a:lnTo>
                  <a:pt x="20797" y="3269"/>
                </a:lnTo>
                <a:lnTo>
                  <a:pt x="20807" y="3289"/>
                </a:lnTo>
                <a:lnTo>
                  <a:pt x="20818" y="3309"/>
                </a:lnTo>
                <a:lnTo>
                  <a:pt x="20830" y="3327"/>
                </a:lnTo>
                <a:lnTo>
                  <a:pt x="20843" y="3345"/>
                </a:lnTo>
                <a:lnTo>
                  <a:pt x="20858" y="3362"/>
                </a:lnTo>
                <a:lnTo>
                  <a:pt x="20873" y="3378"/>
                </a:lnTo>
                <a:lnTo>
                  <a:pt x="20889" y="3394"/>
                </a:lnTo>
                <a:lnTo>
                  <a:pt x="20907" y="3409"/>
                </a:lnTo>
                <a:lnTo>
                  <a:pt x="20925" y="3422"/>
                </a:lnTo>
                <a:lnTo>
                  <a:pt x="20944" y="3435"/>
                </a:lnTo>
                <a:lnTo>
                  <a:pt x="20964" y="3448"/>
                </a:lnTo>
                <a:lnTo>
                  <a:pt x="20985" y="3459"/>
                </a:lnTo>
                <a:lnTo>
                  <a:pt x="21007" y="3470"/>
                </a:lnTo>
                <a:lnTo>
                  <a:pt x="21029" y="3480"/>
                </a:lnTo>
                <a:lnTo>
                  <a:pt x="21052" y="3489"/>
                </a:lnTo>
                <a:lnTo>
                  <a:pt x="21076" y="3497"/>
                </a:lnTo>
                <a:lnTo>
                  <a:pt x="21100" y="3504"/>
                </a:lnTo>
                <a:lnTo>
                  <a:pt x="21125" y="3511"/>
                </a:lnTo>
                <a:lnTo>
                  <a:pt x="21151" y="3517"/>
                </a:lnTo>
                <a:lnTo>
                  <a:pt x="21178" y="3521"/>
                </a:lnTo>
                <a:lnTo>
                  <a:pt x="21205" y="3525"/>
                </a:lnTo>
                <a:lnTo>
                  <a:pt x="21232" y="3528"/>
                </a:lnTo>
                <a:lnTo>
                  <a:pt x="21260" y="3530"/>
                </a:lnTo>
                <a:lnTo>
                  <a:pt x="21289" y="3532"/>
                </a:lnTo>
                <a:lnTo>
                  <a:pt x="21317" y="3533"/>
                </a:lnTo>
                <a:lnTo>
                  <a:pt x="21317" y="3533"/>
                </a:lnTo>
                <a:lnTo>
                  <a:pt x="21358" y="3532"/>
                </a:lnTo>
                <a:lnTo>
                  <a:pt x="21398" y="3529"/>
                </a:lnTo>
                <a:lnTo>
                  <a:pt x="21437" y="3526"/>
                </a:lnTo>
                <a:lnTo>
                  <a:pt x="21474" y="3521"/>
                </a:lnTo>
                <a:lnTo>
                  <a:pt x="21512" y="3515"/>
                </a:lnTo>
                <a:lnTo>
                  <a:pt x="21549" y="3507"/>
                </a:lnTo>
                <a:lnTo>
                  <a:pt x="21585" y="3499"/>
                </a:lnTo>
                <a:lnTo>
                  <a:pt x="21620" y="3489"/>
                </a:lnTo>
                <a:lnTo>
                  <a:pt x="21654" y="3477"/>
                </a:lnTo>
                <a:lnTo>
                  <a:pt x="21686" y="3464"/>
                </a:lnTo>
                <a:lnTo>
                  <a:pt x="21719" y="3451"/>
                </a:lnTo>
                <a:lnTo>
                  <a:pt x="21749" y="3436"/>
                </a:lnTo>
                <a:lnTo>
                  <a:pt x="21779" y="3420"/>
                </a:lnTo>
                <a:lnTo>
                  <a:pt x="21808" y="3402"/>
                </a:lnTo>
                <a:lnTo>
                  <a:pt x="21835" y="3385"/>
                </a:lnTo>
                <a:lnTo>
                  <a:pt x="21861" y="3366"/>
                </a:lnTo>
                <a:lnTo>
                  <a:pt x="21886" y="3345"/>
                </a:lnTo>
                <a:lnTo>
                  <a:pt x="21910" y="3324"/>
                </a:lnTo>
                <a:lnTo>
                  <a:pt x="21932" y="3301"/>
                </a:lnTo>
                <a:lnTo>
                  <a:pt x="21953" y="3278"/>
                </a:lnTo>
                <a:lnTo>
                  <a:pt x="21972" y="3254"/>
                </a:lnTo>
                <a:lnTo>
                  <a:pt x="21989" y="3228"/>
                </a:lnTo>
                <a:lnTo>
                  <a:pt x="22006" y="3202"/>
                </a:lnTo>
                <a:lnTo>
                  <a:pt x="22021" y="3175"/>
                </a:lnTo>
                <a:lnTo>
                  <a:pt x="22033" y="3146"/>
                </a:lnTo>
                <a:lnTo>
                  <a:pt x="22045" y="3118"/>
                </a:lnTo>
                <a:lnTo>
                  <a:pt x="22055" y="3088"/>
                </a:lnTo>
                <a:lnTo>
                  <a:pt x="22064" y="3057"/>
                </a:lnTo>
                <a:lnTo>
                  <a:pt x="22070" y="3027"/>
                </a:lnTo>
                <a:lnTo>
                  <a:pt x="22074" y="2994"/>
                </a:lnTo>
                <a:lnTo>
                  <a:pt x="22078" y="2962"/>
                </a:lnTo>
                <a:lnTo>
                  <a:pt x="22079" y="2928"/>
                </a:lnTo>
                <a:lnTo>
                  <a:pt x="22079" y="2750"/>
                </a:lnTo>
                <a:close/>
                <a:moveTo>
                  <a:pt x="23882" y="3968"/>
                </a:moveTo>
                <a:lnTo>
                  <a:pt x="23225" y="3968"/>
                </a:lnTo>
                <a:lnTo>
                  <a:pt x="23225" y="1098"/>
                </a:lnTo>
                <a:lnTo>
                  <a:pt x="23882" y="1098"/>
                </a:lnTo>
                <a:lnTo>
                  <a:pt x="23882" y="1745"/>
                </a:lnTo>
                <a:lnTo>
                  <a:pt x="23882" y="1745"/>
                </a:lnTo>
                <a:lnTo>
                  <a:pt x="23899" y="1705"/>
                </a:lnTo>
                <a:lnTo>
                  <a:pt x="23917" y="1666"/>
                </a:lnTo>
                <a:lnTo>
                  <a:pt x="23936" y="1628"/>
                </a:lnTo>
                <a:lnTo>
                  <a:pt x="23956" y="1591"/>
                </a:lnTo>
                <a:lnTo>
                  <a:pt x="23977" y="1554"/>
                </a:lnTo>
                <a:lnTo>
                  <a:pt x="23999" y="1519"/>
                </a:lnTo>
                <a:lnTo>
                  <a:pt x="24021" y="1485"/>
                </a:lnTo>
                <a:lnTo>
                  <a:pt x="24045" y="1451"/>
                </a:lnTo>
                <a:lnTo>
                  <a:pt x="24069" y="1418"/>
                </a:lnTo>
                <a:lnTo>
                  <a:pt x="24096" y="1388"/>
                </a:lnTo>
                <a:lnTo>
                  <a:pt x="24122" y="1358"/>
                </a:lnTo>
                <a:lnTo>
                  <a:pt x="24149" y="1328"/>
                </a:lnTo>
                <a:lnTo>
                  <a:pt x="24177" y="1301"/>
                </a:lnTo>
                <a:lnTo>
                  <a:pt x="24207" y="1275"/>
                </a:lnTo>
                <a:lnTo>
                  <a:pt x="24237" y="1250"/>
                </a:lnTo>
                <a:lnTo>
                  <a:pt x="24268" y="1225"/>
                </a:lnTo>
                <a:lnTo>
                  <a:pt x="24300" y="1202"/>
                </a:lnTo>
                <a:lnTo>
                  <a:pt x="24333" y="1181"/>
                </a:lnTo>
                <a:lnTo>
                  <a:pt x="24367" y="1161"/>
                </a:lnTo>
                <a:lnTo>
                  <a:pt x="24402" y="1143"/>
                </a:lnTo>
                <a:lnTo>
                  <a:pt x="24437" y="1126"/>
                </a:lnTo>
                <a:lnTo>
                  <a:pt x="24474" y="1110"/>
                </a:lnTo>
                <a:lnTo>
                  <a:pt x="24513" y="1096"/>
                </a:lnTo>
                <a:lnTo>
                  <a:pt x="24552" y="1084"/>
                </a:lnTo>
                <a:lnTo>
                  <a:pt x="24592" y="1073"/>
                </a:lnTo>
                <a:lnTo>
                  <a:pt x="24633" y="1064"/>
                </a:lnTo>
                <a:lnTo>
                  <a:pt x="24673" y="1057"/>
                </a:lnTo>
                <a:lnTo>
                  <a:pt x="24716" y="1050"/>
                </a:lnTo>
                <a:lnTo>
                  <a:pt x="24760" y="1046"/>
                </a:lnTo>
                <a:lnTo>
                  <a:pt x="24806" y="1044"/>
                </a:lnTo>
                <a:lnTo>
                  <a:pt x="24852" y="1043"/>
                </a:lnTo>
                <a:lnTo>
                  <a:pt x="24898" y="1044"/>
                </a:lnTo>
                <a:lnTo>
                  <a:pt x="24898" y="1740"/>
                </a:lnTo>
                <a:lnTo>
                  <a:pt x="24860" y="1740"/>
                </a:lnTo>
                <a:lnTo>
                  <a:pt x="24860" y="1740"/>
                </a:lnTo>
                <a:lnTo>
                  <a:pt x="24807" y="1741"/>
                </a:lnTo>
                <a:lnTo>
                  <a:pt x="24754" y="1744"/>
                </a:lnTo>
                <a:lnTo>
                  <a:pt x="24703" y="1749"/>
                </a:lnTo>
                <a:lnTo>
                  <a:pt x="24652" y="1756"/>
                </a:lnTo>
                <a:lnTo>
                  <a:pt x="24604" y="1767"/>
                </a:lnTo>
                <a:lnTo>
                  <a:pt x="24556" y="1778"/>
                </a:lnTo>
                <a:lnTo>
                  <a:pt x="24510" y="1793"/>
                </a:lnTo>
                <a:lnTo>
                  <a:pt x="24487" y="1801"/>
                </a:lnTo>
                <a:lnTo>
                  <a:pt x="24465" y="1810"/>
                </a:lnTo>
                <a:lnTo>
                  <a:pt x="24443" y="1819"/>
                </a:lnTo>
                <a:lnTo>
                  <a:pt x="24421" y="1829"/>
                </a:lnTo>
                <a:lnTo>
                  <a:pt x="24400" y="1838"/>
                </a:lnTo>
                <a:lnTo>
                  <a:pt x="24379" y="1850"/>
                </a:lnTo>
                <a:lnTo>
                  <a:pt x="24358" y="1860"/>
                </a:lnTo>
                <a:lnTo>
                  <a:pt x="24337" y="1873"/>
                </a:lnTo>
                <a:lnTo>
                  <a:pt x="24317" y="1885"/>
                </a:lnTo>
                <a:lnTo>
                  <a:pt x="24298" y="1898"/>
                </a:lnTo>
                <a:lnTo>
                  <a:pt x="24278" y="1912"/>
                </a:lnTo>
                <a:lnTo>
                  <a:pt x="24259" y="1925"/>
                </a:lnTo>
                <a:lnTo>
                  <a:pt x="24241" y="1940"/>
                </a:lnTo>
                <a:lnTo>
                  <a:pt x="24223" y="1956"/>
                </a:lnTo>
                <a:lnTo>
                  <a:pt x="24206" y="1971"/>
                </a:lnTo>
                <a:lnTo>
                  <a:pt x="24189" y="1987"/>
                </a:lnTo>
                <a:lnTo>
                  <a:pt x="24171" y="2004"/>
                </a:lnTo>
                <a:lnTo>
                  <a:pt x="24155" y="2022"/>
                </a:lnTo>
                <a:lnTo>
                  <a:pt x="24140" y="2040"/>
                </a:lnTo>
                <a:lnTo>
                  <a:pt x="24124" y="2058"/>
                </a:lnTo>
                <a:lnTo>
                  <a:pt x="24108" y="2077"/>
                </a:lnTo>
                <a:lnTo>
                  <a:pt x="24093" y="2097"/>
                </a:lnTo>
                <a:lnTo>
                  <a:pt x="24080" y="2117"/>
                </a:lnTo>
                <a:lnTo>
                  <a:pt x="24066" y="2138"/>
                </a:lnTo>
                <a:lnTo>
                  <a:pt x="24053" y="2159"/>
                </a:lnTo>
                <a:lnTo>
                  <a:pt x="24040" y="2181"/>
                </a:lnTo>
                <a:lnTo>
                  <a:pt x="24027" y="2203"/>
                </a:lnTo>
                <a:lnTo>
                  <a:pt x="24015" y="2226"/>
                </a:lnTo>
                <a:lnTo>
                  <a:pt x="24004" y="2250"/>
                </a:lnTo>
                <a:lnTo>
                  <a:pt x="23993" y="2275"/>
                </a:lnTo>
                <a:lnTo>
                  <a:pt x="23982" y="2299"/>
                </a:lnTo>
                <a:lnTo>
                  <a:pt x="23972" y="2324"/>
                </a:lnTo>
                <a:lnTo>
                  <a:pt x="23962" y="2350"/>
                </a:lnTo>
                <a:lnTo>
                  <a:pt x="23954" y="2376"/>
                </a:lnTo>
                <a:lnTo>
                  <a:pt x="23946" y="2404"/>
                </a:lnTo>
                <a:lnTo>
                  <a:pt x="23937" y="2431"/>
                </a:lnTo>
                <a:lnTo>
                  <a:pt x="23930" y="2459"/>
                </a:lnTo>
                <a:lnTo>
                  <a:pt x="23922" y="2488"/>
                </a:lnTo>
                <a:lnTo>
                  <a:pt x="23916" y="2517"/>
                </a:lnTo>
                <a:lnTo>
                  <a:pt x="23910" y="2546"/>
                </a:lnTo>
                <a:lnTo>
                  <a:pt x="23900" y="2607"/>
                </a:lnTo>
                <a:lnTo>
                  <a:pt x="23892" y="2671"/>
                </a:lnTo>
                <a:lnTo>
                  <a:pt x="23887" y="2736"/>
                </a:lnTo>
                <a:lnTo>
                  <a:pt x="23883" y="2804"/>
                </a:lnTo>
                <a:lnTo>
                  <a:pt x="23882" y="2875"/>
                </a:lnTo>
                <a:lnTo>
                  <a:pt x="23882" y="3968"/>
                </a:lnTo>
                <a:close/>
                <a:moveTo>
                  <a:pt x="27278" y="3968"/>
                </a:moveTo>
                <a:lnTo>
                  <a:pt x="27278" y="3489"/>
                </a:lnTo>
                <a:lnTo>
                  <a:pt x="27278" y="3489"/>
                </a:lnTo>
                <a:lnTo>
                  <a:pt x="27258" y="3517"/>
                </a:lnTo>
                <a:lnTo>
                  <a:pt x="27237" y="3544"/>
                </a:lnTo>
                <a:lnTo>
                  <a:pt x="27216" y="3571"/>
                </a:lnTo>
                <a:lnTo>
                  <a:pt x="27195" y="3598"/>
                </a:lnTo>
                <a:lnTo>
                  <a:pt x="27172" y="3624"/>
                </a:lnTo>
                <a:lnTo>
                  <a:pt x="27149" y="3650"/>
                </a:lnTo>
                <a:lnTo>
                  <a:pt x="27126" y="3674"/>
                </a:lnTo>
                <a:lnTo>
                  <a:pt x="27102" y="3699"/>
                </a:lnTo>
                <a:lnTo>
                  <a:pt x="27077" y="3724"/>
                </a:lnTo>
                <a:lnTo>
                  <a:pt x="27051" y="3747"/>
                </a:lnTo>
                <a:lnTo>
                  <a:pt x="27026" y="3769"/>
                </a:lnTo>
                <a:lnTo>
                  <a:pt x="26999" y="3791"/>
                </a:lnTo>
                <a:lnTo>
                  <a:pt x="26971" y="3812"/>
                </a:lnTo>
                <a:lnTo>
                  <a:pt x="26943" y="3832"/>
                </a:lnTo>
                <a:lnTo>
                  <a:pt x="26915" y="3852"/>
                </a:lnTo>
                <a:lnTo>
                  <a:pt x="26884" y="3870"/>
                </a:lnTo>
                <a:lnTo>
                  <a:pt x="26855" y="3888"/>
                </a:lnTo>
                <a:lnTo>
                  <a:pt x="26824" y="3905"/>
                </a:lnTo>
                <a:lnTo>
                  <a:pt x="26792" y="3921"/>
                </a:lnTo>
                <a:lnTo>
                  <a:pt x="26759" y="3935"/>
                </a:lnTo>
                <a:lnTo>
                  <a:pt x="26726" y="3950"/>
                </a:lnTo>
                <a:lnTo>
                  <a:pt x="26691" y="3963"/>
                </a:lnTo>
                <a:lnTo>
                  <a:pt x="26656" y="3974"/>
                </a:lnTo>
                <a:lnTo>
                  <a:pt x="26620" y="3985"/>
                </a:lnTo>
                <a:lnTo>
                  <a:pt x="26583" y="3995"/>
                </a:lnTo>
                <a:lnTo>
                  <a:pt x="26546" y="4004"/>
                </a:lnTo>
                <a:lnTo>
                  <a:pt x="26507" y="4010"/>
                </a:lnTo>
                <a:lnTo>
                  <a:pt x="26468" y="4016"/>
                </a:lnTo>
                <a:lnTo>
                  <a:pt x="26427" y="4022"/>
                </a:lnTo>
                <a:lnTo>
                  <a:pt x="26386" y="4025"/>
                </a:lnTo>
                <a:lnTo>
                  <a:pt x="26343" y="4027"/>
                </a:lnTo>
                <a:lnTo>
                  <a:pt x="26300" y="4027"/>
                </a:lnTo>
                <a:lnTo>
                  <a:pt x="26300" y="4027"/>
                </a:lnTo>
                <a:lnTo>
                  <a:pt x="26269" y="4027"/>
                </a:lnTo>
                <a:lnTo>
                  <a:pt x="26237" y="4026"/>
                </a:lnTo>
                <a:lnTo>
                  <a:pt x="26206" y="4024"/>
                </a:lnTo>
                <a:lnTo>
                  <a:pt x="26174" y="4022"/>
                </a:lnTo>
                <a:lnTo>
                  <a:pt x="26143" y="4017"/>
                </a:lnTo>
                <a:lnTo>
                  <a:pt x="26111" y="4013"/>
                </a:lnTo>
                <a:lnTo>
                  <a:pt x="26080" y="4008"/>
                </a:lnTo>
                <a:lnTo>
                  <a:pt x="26050" y="4003"/>
                </a:lnTo>
                <a:lnTo>
                  <a:pt x="26019" y="3995"/>
                </a:lnTo>
                <a:lnTo>
                  <a:pt x="25988" y="3988"/>
                </a:lnTo>
                <a:lnTo>
                  <a:pt x="25957" y="3981"/>
                </a:lnTo>
                <a:lnTo>
                  <a:pt x="25927" y="3971"/>
                </a:lnTo>
                <a:lnTo>
                  <a:pt x="25896" y="3962"/>
                </a:lnTo>
                <a:lnTo>
                  <a:pt x="25867" y="3951"/>
                </a:lnTo>
                <a:lnTo>
                  <a:pt x="25838" y="3940"/>
                </a:lnTo>
                <a:lnTo>
                  <a:pt x="25808" y="3928"/>
                </a:lnTo>
                <a:lnTo>
                  <a:pt x="25779" y="3916"/>
                </a:lnTo>
                <a:lnTo>
                  <a:pt x="25750" y="3902"/>
                </a:lnTo>
                <a:lnTo>
                  <a:pt x="25721" y="3888"/>
                </a:lnTo>
                <a:lnTo>
                  <a:pt x="25693" y="3874"/>
                </a:lnTo>
                <a:lnTo>
                  <a:pt x="25665" y="3858"/>
                </a:lnTo>
                <a:lnTo>
                  <a:pt x="25637" y="3841"/>
                </a:lnTo>
                <a:lnTo>
                  <a:pt x="25610" y="3824"/>
                </a:lnTo>
                <a:lnTo>
                  <a:pt x="25583" y="3806"/>
                </a:lnTo>
                <a:lnTo>
                  <a:pt x="25557" y="3788"/>
                </a:lnTo>
                <a:lnTo>
                  <a:pt x="25530" y="3769"/>
                </a:lnTo>
                <a:lnTo>
                  <a:pt x="25504" y="3749"/>
                </a:lnTo>
                <a:lnTo>
                  <a:pt x="25479" y="3728"/>
                </a:lnTo>
                <a:lnTo>
                  <a:pt x="25454" y="3707"/>
                </a:lnTo>
                <a:lnTo>
                  <a:pt x="25430" y="3685"/>
                </a:lnTo>
                <a:lnTo>
                  <a:pt x="25406" y="3662"/>
                </a:lnTo>
                <a:lnTo>
                  <a:pt x="25381" y="3639"/>
                </a:lnTo>
                <a:lnTo>
                  <a:pt x="25359" y="3614"/>
                </a:lnTo>
                <a:lnTo>
                  <a:pt x="25336" y="3589"/>
                </a:lnTo>
                <a:lnTo>
                  <a:pt x="25314" y="3564"/>
                </a:lnTo>
                <a:lnTo>
                  <a:pt x="25293" y="3538"/>
                </a:lnTo>
                <a:lnTo>
                  <a:pt x="25272" y="3511"/>
                </a:lnTo>
                <a:lnTo>
                  <a:pt x="25251" y="3483"/>
                </a:lnTo>
                <a:lnTo>
                  <a:pt x="25231" y="3455"/>
                </a:lnTo>
                <a:lnTo>
                  <a:pt x="25213" y="3426"/>
                </a:lnTo>
                <a:lnTo>
                  <a:pt x="25194" y="3396"/>
                </a:lnTo>
                <a:lnTo>
                  <a:pt x="25176" y="3366"/>
                </a:lnTo>
                <a:lnTo>
                  <a:pt x="25159" y="3334"/>
                </a:lnTo>
                <a:lnTo>
                  <a:pt x="25142" y="3303"/>
                </a:lnTo>
                <a:lnTo>
                  <a:pt x="25127" y="3270"/>
                </a:lnTo>
                <a:lnTo>
                  <a:pt x="25111" y="3238"/>
                </a:lnTo>
                <a:lnTo>
                  <a:pt x="25096" y="3204"/>
                </a:lnTo>
                <a:lnTo>
                  <a:pt x="25082" y="3170"/>
                </a:lnTo>
                <a:lnTo>
                  <a:pt x="25069" y="3135"/>
                </a:lnTo>
                <a:lnTo>
                  <a:pt x="25057" y="3099"/>
                </a:lnTo>
                <a:lnTo>
                  <a:pt x="25045" y="3063"/>
                </a:lnTo>
                <a:lnTo>
                  <a:pt x="25034" y="3026"/>
                </a:lnTo>
                <a:lnTo>
                  <a:pt x="25024" y="2988"/>
                </a:lnTo>
                <a:lnTo>
                  <a:pt x="25015" y="2950"/>
                </a:lnTo>
                <a:lnTo>
                  <a:pt x="25006" y="2911"/>
                </a:lnTo>
                <a:lnTo>
                  <a:pt x="24999" y="2872"/>
                </a:lnTo>
                <a:lnTo>
                  <a:pt x="24992" y="2832"/>
                </a:lnTo>
                <a:lnTo>
                  <a:pt x="24986" y="2791"/>
                </a:lnTo>
                <a:lnTo>
                  <a:pt x="24981" y="2749"/>
                </a:lnTo>
                <a:lnTo>
                  <a:pt x="24977" y="2707"/>
                </a:lnTo>
                <a:lnTo>
                  <a:pt x="24973" y="2665"/>
                </a:lnTo>
                <a:lnTo>
                  <a:pt x="24971" y="2621"/>
                </a:lnTo>
                <a:lnTo>
                  <a:pt x="24969" y="2577"/>
                </a:lnTo>
                <a:lnTo>
                  <a:pt x="24969" y="2533"/>
                </a:lnTo>
                <a:lnTo>
                  <a:pt x="24969" y="2533"/>
                </a:lnTo>
                <a:lnTo>
                  <a:pt x="24969" y="2489"/>
                </a:lnTo>
                <a:lnTo>
                  <a:pt x="24971" y="2445"/>
                </a:lnTo>
                <a:lnTo>
                  <a:pt x="24973" y="2401"/>
                </a:lnTo>
                <a:lnTo>
                  <a:pt x="24977" y="2359"/>
                </a:lnTo>
                <a:lnTo>
                  <a:pt x="24981" y="2317"/>
                </a:lnTo>
                <a:lnTo>
                  <a:pt x="24986" y="2275"/>
                </a:lnTo>
                <a:lnTo>
                  <a:pt x="24991" y="2234"/>
                </a:lnTo>
                <a:lnTo>
                  <a:pt x="24999" y="2194"/>
                </a:lnTo>
                <a:lnTo>
                  <a:pt x="25006" y="2154"/>
                </a:lnTo>
                <a:lnTo>
                  <a:pt x="25014" y="2115"/>
                </a:lnTo>
                <a:lnTo>
                  <a:pt x="25024" y="2077"/>
                </a:lnTo>
                <a:lnTo>
                  <a:pt x="25033" y="2040"/>
                </a:lnTo>
                <a:lnTo>
                  <a:pt x="25044" y="2003"/>
                </a:lnTo>
                <a:lnTo>
                  <a:pt x="25055" y="1966"/>
                </a:lnTo>
                <a:lnTo>
                  <a:pt x="25068" y="1930"/>
                </a:lnTo>
                <a:lnTo>
                  <a:pt x="25080" y="1896"/>
                </a:lnTo>
                <a:lnTo>
                  <a:pt x="25095" y="1861"/>
                </a:lnTo>
                <a:lnTo>
                  <a:pt x="25109" y="1828"/>
                </a:lnTo>
                <a:lnTo>
                  <a:pt x="25124" y="1794"/>
                </a:lnTo>
                <a:lnTo>
                  <a:pt x="25140" y="1763"/>
                </a:lnTo>
                <a:lnTo>
                  <a:pt x="25157" y="1730"/>
                </a:lnTo>
                <a:lnTo>
                  <a:pt x="25174" y="1700"/>
                </a:lnTo>
                <a:lnTo>
                  <a:pt x="25192" y="1669"/>
                </a:lnTo>
                <a:lnTo>
                  <a:pt x="25209" y="1640"/>
                </a:lnTo>
                <a:lnTo>
                  <a:pt x="25228" y="1610"/>
                </a:lnTo>
                <a:lnTo>
                  <a:pt x="25248" y="1582"/>
                </a:lnTo>
                <a:lnTo>
                  <a:pt x="25268" y="1555"/>
                </a:lnTo>
                <a:lnTo>
                  <a:pt x="25289" y="1528"/>
                </a:lnTo>
                <a:lnTo>
                  <a:pt x="25311" y="1501"/>
                </a:lnTo>
                <a:lnTo>
                  <a:pt x="25332" y="1476"/>
                </a:lnTo>
                <a:lnTo>
                  <a:pt x="25355" y="1451"/>
                </a:lnTo>
                <a:lnTo>
                  <a:pt x="25378" y="1427"/>
                </a:lnTo>
                <a:lnTo>
                  <a:pt x="25401" y="1404"/>
                </a:lnTo>
                <a:lnTo>
                  <a:pt x="25425" y="1381"/>
                </a:lnTo>
                <a:lnTo>
                  <a:pt x="25450" y="1359"/>
                </a:lnTo>
                <a:lnTo>
                  <a:pt x="25475" y="1337"/>
                </a:lnTo>
                <a:lnTo>
                  <a:pt x="25500" y="1317"/>
                </a:lnTo>
                <a:lnTo>
                  <a:pt x="25525" y="1297"/>
                </a:lnTo>
                <a:lnTo>
                  <a:pt x="25551" y="1278"/>
                </a:lnTo>
                <a:lnTo>
                  <a:pt x="25578" y="1259"/>
                </a:lnTo>
                <a:lnTo>
                  <a:pt x="25605" y="1241"/>
                </a:lnTo>
                <a:lnTo>
                  <a:pt x="25632" y="1224"/>
                </a:lnTo>
                <a:lnTo>
                  <a:pt x="25660" y="1208"/>
                </a:lnTo>
                <a:lnTo>
                  <a:pt x="25688" y="1192"/>
                </a:lnTo>
                <a:lnTo>
                  <a:pt x="25716" y="1177"/>
                </a:lnTo>
                <a:lnTo>
                  <a:pt x="25745" y="1164"/>
                </a:lnTo>
                <a:lnTo>
                  <a:pt x="25774" y="1150"/>
                </a:lnTo>
                <a:lnTo>
                  <a:pt x="25803" y="1137"/>
                </a:lnTo>
                <a:lnTo>
                  <a:pt x="25832" y="1126"/>
                </a:lnTo>
                <a:lnTo>
                  <a:pt x="25863" y="1114"/>
                </a:lnTo>
                <a:lnTo>
                  <a:pt x="25892" y="1104"/>
                </a:lnTo>
                <a:lnTo>
                  <a:pt x="25923" y="1094"/>
                </a:lnTo>
                <a:lnTo>
                  <a:pt x="25953" y="1085"/>
                </a:lnTo>
                <a:lnTo>
                  <a:pt x="25985" y="1078"/>
                </a:lnTo>
                <a:lnTo>
                  <a:pt x="26015" y="1070"/>
                </a:lnTo>
                <a:lnTo>
                  <a:pt x="26046" y="1063"/>
                </a:lnTo>
                <a:lnTo>
                  <a:pt x="26078" y="1058"/>
                </a:lnTo>
                <a:lnTo>
                  <a:pt x="26109" y="1052"/>
                </a:lnTo>
                <a:lnTo>
                  <a:pt x="26141" y="1048"/>
                </a:lnTo>
                <a:lnTo>
                  <a:pt x="26172" y="1045"/>
                </a:lnTo>
                <a:lnTo>
                  <a:pt x="26204" y="1042"/>
                </a:lnTo>
                <a:lnTo>
                  <a:pt x="26236" y="1040"/>
                </a:lnTo>
                <a:lnTo>
                  <a:pt x="26268" y="1039"/>
                </a:lnTo>
                <a:lnTo>
                  <a:pt x="26300" y="1039"/>
                </a:lnTo>
                <a:lnTo>
                  <a:pt x="26300" y="1039"/>
                </a:lnTo>
                <a:lnTo>
                  <a:pt x="26344" y="1039"/>
                </a:lnTo>
                <a:lnTo>
                  <a:pt x="26386" y="1041"/>
                </a:lnTo>
                <a:lnTo>
                  <a:pt x="26428" y="1044"/>
                </a:lnTo>
                <a:lnTo>
                  <a:pt x="26469" y="1049"/>
                </a:lnTo>
                <a:lnTo>
                  <a:pt x="26509" y="1055"/>
                </a:lnTo>
                <a:lnTo>
                  <a:pt x="26548" y="1062"/>
                </a:lnTo>
                <a:lnTo>
                  <a:pt x="26586" y="1070"/>
                </a:lnTo>
                <a:lnTo>
                  <a:pt x="26623" y="1080"/>
                </a:lnTo>
                <a:lnTo>
                  <a:pt x="26659" y="1090"/>
                </a:lnTo>
                <a:lnTo>
                  <a:pt x="26695" y="1102"/>
                </a:lnTo>
                <a:lnTo>
                  <a:pt x="26729" y="1114"/>
                </a:lnTo>
                <a:lnTo>
                  <a:pt x="26763" y="1128"/>
                </a:lnTo>
                <a:lnTo>
                  <a:pt x="26795" y="1143"/>
                </a:lnTo>
                <a:lnTo>
                  <a:pt x="26827" y="1157"/>
                </a:lnTo>
                <a:lnTo>
                  <a:pt x="26858" y="1174"/>
                </a:lnTo>
                <a:lnTo>
                  <a:pt x="26889" y="1191"/>
                </a:lnTo>
                <a:lnTo>
                  <a:pt x="26918" y="1209"/>
                </a:lnTo>
                <a:lnTo>
                  <a:pt x="26947" y="1228"/>
                </a:lnTo>
                <a:lnTo>
                  <a:pt x="26975" y="1246"/>
                </a:lnTo>
                <a:lnTo>
                  <a:pt x="27002" y="1266"/>
                </a:lnTo>
                <a:lnTo>
                  <a:pt x="27029" y="1287"/>
                </a:lnTo>
                <a:lnTo>
                  <a:pt x="27054" y="1308"/>
                </a:lnTo>
                <a:lnTo>
                  <a:pt x="27080" y="1329"/>
                </a:lnTo>
                <a:lnTo>
                  <a:pt x="27105" y="1352"/>
                </a:lnTo>
                <a:lnTo>
                  <a:pt x="27129" y="1374"/>
                </a:lnTo>
                <a:lnTo>
                  <a:pt x="27152" y="1398"/>
                </a:lnTo>
                <a:lnTo>
                  <a:pt x="27174" y="1422"/>
                </a:lnTo>
                <a:lnTo>
                  <a:pt x="27196" y="1445"/>
                </a:lnTo>
                <a:lnTo>
                  <a:pt x="27217" y="1469"/>
                </a:lnTo>
                <a:lnTo>
                  <a:pt x="27238" y="1494"/>
                </a:lnTo>
                <a:lnTo>
                  <a:pt x="27278" y="1543"/>
                </a:lnTo>
                <a:lnTo>
                  <a:pt x="27278" y="0"/>
                </a:lnTo>
                <a:lnTo>
                  <a:pt x="27935" y="0"/>
                </a:lnTo>
                <a:lnTo>
                  <a:pt x="27935" y="3968"/>
                </a:lnTo>
                <a:lnTo>
                  <a:pt x="27278" y="3968"/>
                </a:lnTo>
                <a:close/>
                <a:moveTo>
                  <a:pt x="26458" y="1608"/>
                </a:moveTo>
                <a:lnTo>
                  <a:pt x="26458" y="1608"/>
                </a:lnTo>
                <a:lnTo>
                  <a:pt x="26416" y="1609"/>
                </a:lnTo>
                <a:lnTo>
                  <a:pt x="26374" y="1613"/>
                </a:lnTo>
                <a:lnTo>
                  <a:pt x="26333" y="1618"/>
                </a:lnTo>
                <a:lnTo>
                  <a:pt x="26293" y="1624"/>
                </a:lnTo>
                <a:lnTo>
                  <a:pt x="26253" y="1634"/>
                </a:lnTo>
                <a:lnTo>
                  <a:pt x="26214" y="1644"/>
                </a:lnTo>
                <a:lnTo>
                  <a:pt x="26175" y="1658"/>
                </a:lnTo>
                <a:lnTo>
                  <a:pt x="26139" y="1672"/>
                </a:lnTo>
                <a:lnTo>
                  <a:pt x="26102" y="1688"/>
                </a:lnTo>
                <a:lnTo>
                  <a:pt x="26066" y="1707"/>
                </a:lnTo>
                <a:lnTo>
                  <a:pt x="26032" y="1727"/>
                </a:lnTo>
                <a:lnTo>
                  <a:pt x="25998" y="1749"/>
                </a:lnTo>
                <a:lnTo>
                  <a:pt x="25966" y="1773"/>
                </a:lnTo>
                <a:lnTo>
                  <a:pt x="25934" y="1798"/>
                </a:lnTo>
                <a:lnTo>
                  <a:pt x="25904" y="1826"/>
                </a:lnTo>
                <a:lnTo>
                  <a:pt x="25875" y="1855"/>
                </a:lnTo>
                <a:lnTo>
                  <a:pt x="25848" y="1885"/>
                </a:lnTo>
                <a:lnTo>
                  <a:pt x="25822" y="1918"/>
                </a:lnTo>
                <a:lnTo>
                  <a:pt x="25797" y="1951"/>
                </a:lnTo>
                <a:lnTo>
                  <a:pt x="25774" y="1987"/>
                </a:lnTo>
                <a:lnTo>
                  <a:pt x="25753" y="2024"/>
                </a:lnTo>
                <a:lnTo>
                  <a:pt x="25733" y="2063"/>
                </a:lnTo>
                <a:lnTo>
                  <a:pt x="25714" y="2104"/>
                </a:lnTo>
                <a:lnTo>
                  <a:pt x="25697" y="2146"/>
                </a:lnTo>
                <a:lnTo>
                  <a:pt x="25682" y="2189"/>
                </a:lnTo>
                <a:lnTo>
                  <a:pt x="25669" y="2234"/>
                </a:lnTo>
                <a:lnTo>
                  <a:pt x="25658" y="2280"/>
                </a:lnTo>
                <a:lnTo>
                  <a:pt x="25649" y="2328"/>
                </a:lnTo>
                <a:lnTo>
                  <a:pt x="25642" y="2376"/>
                </a:lnTo>
                <a:lnTo>
                  <a:pt x="25636" y="2428"/>
                </a:lnTo>
                <a:lnTo>
                  <a:pt x="25633" y="2479"/>
                </a:lnTo>
                <a:lnTo>
                  <a:pt x="25632" y="2533"/>
                </a:lnTo>
                <a:lnTo>
                  <a:pt x="25632" y="2533"/>
                </a:lnTo>
                <a:lnTo>
                  <a:pt x="25633" y="2585"/>
                </a:lnTo>
                <a:lnTo>
                  <a:pt x="25636" y="2637"/>
                </a:lnTo>
                <a:lnTo>
                  <a:pt x="25642" y="2686"/>
                </a:lnTo>
                <a:lnTo>
                  <a:pt x="25649" y="2735"/>
                </a:lnTo>
                <a:lnTo>
                  <a:pt x="25658" y="2782"/>
                </a:lnTo>
                <a:lnTo>
                  <a:pt x="25670" y="2828"/>
                </a:lnTo>
                <a:lnTo>
                  <a:pt x="25683" y="2873"/>
                </a:lnTo>
                <a:lnTo>
                  <a:pt x="25698" y="2916"/>
                </a:lnTo>
                <a:lnTo>
                  <a:pt x="25715" y="2958"/>
                </a:lnTo>
                <a:lnTo>
                  <a:pt x="25734" y="2998"/>
                </a:lnTo>
                <a:lnTo>
                  <a:pt x="25754" y="3036"/>
                </a:lnTo>
                <a:lnTo>
                  <a:pt x="25776" y="3073"/>
                </a:lnTo>
                <a:lnTo>
                  <a:pt x="25799" y="3109"/>
                </a:lnTo>
                <a:lnTo>
                  <a:pt x="25824" y="3143"/>
                </a:lnTo>
                <a:lnTo>
                  <a:pt x="25850" y="3176"/>
                </a:lnTo>
                <a:lnTo>
                  <a:pt x="25878" y="3206"/>
                </a:lnTo>
                <a:lnTo>
                  <a:pt x="25907" y="3236"/>
                </a:lnTo>
                <a:lnTo>
                  <a:pt x="25937" y="3263"/>
                </a:lnTo>
                <a:lnTo>
                  <a:pt x="25968" y="3289"/>
                </a:lnTo>
                <a:lnTo>
                  <a:pt x="26000" y="3313"/>
                </a:lnTo>
                <a:lnTo>
                  <a:pt x="26034" y="3335"/>
                </a:lnTo>
                <a:lnTo>
                  <a:pt x="26068" y="3356"/>
                </a:lnTo>
                <a:lnTo>
                  <a:pt x="26104" y="3374"/>
                </a:lnTo>
                <a:lnTo>
                  <a:pt x="26141" y="3392"/>
                </a:lnTo>
                <a:lnTo>
                  <a:pt x="26179" y="3407"/>
                </a:lnTo>
                <a:lnTo>
                  <a:pt x="26216" y="3419"/>
                </a:lnTo>
                <a:lnTo>
                  <a:pt x="26255" y="3431"/>
                </a:lnTo>
                <a:lnTo>
                  <a:pt x="26294" y="3440"/>
                </a:lnTo>
                <a:lnTo>
                  <a:pt x="26335" y="3447"/>
                </a:lnTo>
                <a:lnTo>
                  <a:pt x="26375" y="3452"/>
                </a:lnTo>
                <a:lnTo>
                  <a:pt x="26416" y="3455"/>
                </a:lnTo>
                <a:lnTo>
                  <a:pt x="26458" y="3456"/>
                </a:lnTo>
                <a:lnTo>
                  <a:pt x="26458" y="3456"/>
                </a:lnTo>
                <a:lnTo>
                  <a:pt x="26498" y="3455"/>
                </a:lnTo>
                <a:lnTo>
                  <a:pt x="26539" y="3452"/>
                </a:lnTo>
                <a:lnTo>
                  <a:pt x="26579" y="3447"/>
                </a:lnTo>
                <a:lnTo>
                  <a:pt x="26619" y="3439"/>
                </a:lnTo>
                <a:lnTo>
                  <a:pt x="26659" y="3430"/>
                </a:lnTo>
                <a:lnTo>
                  <a:pt x="26698" y="3419"/>
                </a:lnTo>
                <a:lnTo>
                  <a:pt x="26736" y="3406"/>
                </a:lnTo>
                <a:lnTo>
                  <a:pt x="26773" y="3391"/>
                </a:lnTo>
                <a:lnTo>
                  <a:pt x="26809" y="3373"/>
                </a:lnTo>
                <a:lnTo>
                  <a:pt x="26845" y="3355"/>
                </a:lnTo>
                <a:lnTo>
                  <a:pt x="26880" y="3334"/>
                </a:lnTo>
                <a:lnTo>
                  <a:pt x="26914" y="3311"/>
                </a:lnTo>
                <a:lnTo>
                  <a:pt x="26946" y="3287"/>
                </a:lnTo>
                <a:lnTo>
                  <a:pt x="26978" y="3261"/>
                </a:lnTo>
                <a:lnTo>
                  <a:pt x="27008" y="3234"/>
                </a:lnTo>
                <a:lnTo>
                  <a:pt x="27038" y="3204"/>
                </a:lnTo>
                <a:lnTo>
                  <a:pt x="27066" y="3174"/>
                </a:lnTo>
                <a:lnTo>
                  <a:pt x="27092" y="3141"/>
                </a:lnTo>
                <a:lnTo>
                  <a:pt x="27118" y="3107"/>
                </a:lnTo>
                <a:lnTo>
                  <a:pt x="27141" y="3071"/>
                </a:lnTo>
                <a:lnTo>
                  <a:pt x="27163" y="3033"/>
                </a:lnTo>
                <a:lnTo>
                  <a:pt x="27184" y="2994"/>
                </a:lnTo>
                <a:lnTo>
                  <a:pt x="27203" y="2954"/>
                </a:lnTo>
                <a:lnTo>
                  <a:pt x="27221" y="2914"/>
                </a:lnTo>
                <a:lnTo>
                  <a:pt x="27236" y="2871"/>
                </a:lnTo>
                <a:lnTo>
                  <a:pt x="27249" y="2825"/>
                </a:lnTo>
                <a:lnTo>
                  <a:pt x="27261" y="2780"/>
                </a:lnTo>
                <a:lnTo>
                  <a:pt x="27271" y="2733"/>
                </a:lnTo>
                <a:lnTo>
                  <a:pt x="27279" y="2685"/>
                </a:lnTo>
                <a:lnTo>
                  <a:pt x="27284" y="2636"/>
                </a:lnTo>
                <a:lnTo>
                  <a:pt x="27287" y="2584"/>
                </a:lnTo>
                <a:lnTo>
                  <a:pt x="27288" y="2533"/>
                </a:lnTo>
                <a:lnTo>
                  <a:pt x="27288" y="2533"/>
                </a:lnTo>
                <a:lnTo>
                  <a:pt x="27287" y="2481"/>
                </a:lnTo>
                <a:lnTo>
                  <a:pt x="27284" y="2430"/>
                </a:lnTo>
                <a:lnTo>
                  <a:pt x="27279" y="2381"/>
                </a:lnTo>
                <a:lnTo>
                  <a:pt x="27271" y="2332"/>
                </a:lnTo>
                <a:lnTo>
                  <a:pt x="27261" y="2285"/>
                </a:lnTo>
                <a:lnTo>
                  <a:pt x="27249" y="2239"/>
                </a:lnTo>
                <a:lnTo>
                  <a:pt x="27236" y="2195"/>
                </a:lnTo>
                <a:lnTo>
                  <a:pt x="27221" y="2152"/>
                </a:lnTo>
                <a:lnTo>
                  <a:pt x="27203" y="2110"/>
                </a:lnTo>
                <a:lnTo>
                  <a:pt x="27184" y="2070"/>
                </a:lnTo>
                <a:lnTo>
                  <a:pt x="27163" y="2031"/>
                </a:lnTo>
                <a:lnTo>
                  <a:pt x="27141" y="1994"/>
                </a:lnTo>
                <a:lnTo>
                  <a:pt x="27118" y="1959"/>
                </a:lnTo>
                <a:lnTo>
                  <a:pt x="27092" y="1924"/>
                </a:lnTo>
                <a:lnTo>
                  <a:pt x="27066" y="1892"/>
                </a:lnTo>
                <a:lnTo>
                  <a:pt x="27038" y="1860"/>
                </a:lnTo>
                <a:lnTo>
                  <a:pt x="27008" y="1831"/>
                </a:lnTo>
                <a:lnTo>
                  <a:pt x="26978" y="1804"/>
                </a:lnTo>
                <a:lnTo>
                  <a:pt x="26946" y="1777"/>
                </a:lnTo>
                <a:lnTo>
                  <a:pt x="26914" y="1753"/>
                </a:lnTo>
                <a:lnTo>
                  <a:pt x="26880" y="1731"/>
                </a:lnTo>
                <a:lnTo>
                  <a:pt x="26845" y="1710"/>
                </a:lnTo>
                <a:lnTo>
                  <a:pt x="26809" y="1691"/>
                </a:lnTo>
                <a:lnTo>
                  <a:pt x="26773" y="1674"/>
                </a:lnTo>
                <a:lnTo>
                  <a:pt x="26736" y="1659"/>
                </a:lnTo>
                <a:lnTo>
                  <a:pt x="26698" y="1646"/>
                </a:lnTo>
                <a:lnTo>
                  <a:pt x="26659" y="1635"/>
                </a:lnTo>
                <a:lnTo>
                  <a:pt x="26619" y="1625"/>
                </a:lnTo>
                <a:lnTo>
                  <a:pt x="26579" y="1618"/>
                </a:lnTo>
                <a:lnTo>
                  <a:pt x="26539" y="1613"/>
                </a:lnTo>
                <a:lnTo>
                  <a:pt x="26498" y="1609"/>
                </a:lnTo>
                <a:lnTo>
                  <a:pt x="26458" y="1608"/>
                </a:lnTo>
                <a:lnTo>
                  <a:pt x="26458" y="1608"/>
                </a:lnTo>
                <a:close/>
                <a:moveTo>
                  <a:pt x="28721" y="232"/>
                </a:moveTo>
                <a:lnTo>
                  <a:pt x="28721" y="232"/>
                </a:lnTo>
                <a:lnTo>
                  <a:pt x="28720" y="256"/>
                </a:lnTo>
                <a:lnTo>
                  <a:pt x="28717" y="279"/>
                </a:lnTo>
                <a:lnTo>
                  <a:pt x="28712" y="301"/>
                </a:lnTo>
                <a:lnTo>
                  <a:pt x="28703" y="322"/>
                </a:lnTo>
                <a:lnTo>
                  <a:pt x="28694" y="343"/>
                </a:lnTo>
                <a:lnTo>
                  <a:pt x="28682" y="362"/>
                </a:lnTo>
                <a:lnTo>
                  <a:pt x="28669" y="380"/>
                </a:lnTo>
                <a:lnTo>
                  <a:pt x="28654" y="397"/>
                </a:lnTo>
                <a:lnTo>
                  <a:pt x="28637" y="411"/>
                </a:lnTo>
                <a:lnTo>
                  <a:pt x="28619" y="425"/>
                </a:lnTo>
                <a:lnTo>
                  <a:pt x="28600" y="436"/>
                </a:lnTo>
                <a:lnTo>
                  <a:pt x="28580" y="446"/>
                </a:lnTo>
                <a:lnTo>
                  <a:pt x="28558" y="454"/>
                </a:lnTo>
                <a:lnTo>
                  <a:pt x="28536" y="460"/>
                </a:lnTo>
                <a:lnTo>
                  <a:pt x="28513" y="463"/>
                </a:lnTo>
                <a:lnTo>
                  <a:pt x="28490" y="465"/>
                </a:lnTo>
                <a:lnTo>
                  <a:pt x="28490" y="465"/>
                </a:lnTo>
                <a:lnTo>
                  <a:pt x="28466" y="463"/>
                </a:lnTo>
                <a:lnTo>
                  <a:pt x="28443" y="460"/>
                </a:lnTo>
                <a:lnTo>
                  <a:pt x="28421" y="454"/>
                </a:lnTo>
                <a:lnTo>
                  <a:pt x="28400" y="446"/>
                </a:lnTo>
                <a:lnTo>
                  <a:pt x="28379" y="436"/>
                </a:lnTo>
                <a:lnTo>
                  <a:pt x="28360" y="425"/>
                </a:lnTo>
                <a:lnTo>
                  <a:pt x="28342" y="411"/>
                </a:lnTo>
                <a:lnTo>
                  <a:pt x="28326" y="397"/>
                </a:lnTo>
                <a:lnTo>
                  <a:pt x="28311" y="380"/>
                </a:lnTo>
                <a:lnTo>
                  <a:pt x="28298" y="362"/>
                </a:lnTo>
                <a:lnTo>
                  <a:pt x="28286" y="343"/>
                </a:lnTo>
                <a:lnTo>
                  <a:pt x="28276" y="322"/>
                </a:lnTo>
                <a:lnTo>
                  <a:pt x="28269" y="301"/>
                </a:lnTo>
                <a:lnTo>
                  <a:pt x="28263" y="279"/>
                </a:lnTo>
                <a:lnTo>
                  <a:pt x="28260" y="256"/>
                </a:lnTo>
                <a:lnTo>
                  <a:pt x="28258" y="232"/>
                </a:lnTo>
                <a:lnTo>
                  <a:pt x="28258" y="232"/>
                </a:lnTo>
                <a:lnTo>
                  <a:pt x="28260" y="209"/>
                </a:lnTo>
                <a:lnTo>
                  <a:pt x="28263" y="186"/>
                </a:lnTo>
                <a:lnTo>
                  <a:pt x="28269" y="163"/>
                </a:lnTo>
                <a:lnTo>
                  <a:pt x="28276" y="142"/>
                </a:lnTo>
                <a:lnTo>
                  <a:pt x="28286" y="122"/>
                </a:lnTo>
                <a:lnTo>
                  <a:pt x="28298" y="103"/>
                </a:lnTo>
                <a:lnTo>
                  <a:pt x="28311" y="85"/>
                </a:lnTo>
                <a:lnTo>
                  <a:pt x="28326" y="68"/>
                </a:lnTo>
                <a:lnTo>
                  <a:pt x="28342" y="54"/>
                </a:lnTo>
                <a:lnTo>
                  <a:pt x="28360" y="40"/>
                </a:lnTo>
                <a:lnTo>
                  <a:pt x="28379" y="28"/>
                </a:lnTo>
                <a:lnTo>
                  <a:pt x="28400" y="19"/>
                </a:lnTo>
                <a:lnTo>
                  <a:pt x="28421" y="10"/>
                </a:lnTo>
                <a:lnTo>
                  <a:pt x="28443" y="5"/>
                </a:lnTo>
                <a:lnTo>
                  <a:pt x="28466" y="1"/>
                </a:lnTo>
                <a:lnTo>
                  <a:pt x="28490" y="0"/>
                </a:lnTo>
                <a:lnTo>
                  <a:pt x="28490" y="0"/>
                </a:lnTo>
                <a:lnTo>
                  <a:pt x="28513" y="1"/>
                </a:lnTo>
                <a:lnTo>
                  <a:pt x="28536" y="5"/>
                </a:lnTo>
                <a:lnTo>
                  <a:pt x="28558" y="10"/>
                </a:lnTo>
                <a:lnTo>
                  <a:pt x="28580" y="19"/>
                </a:lnTo>
                <a:lnTo>
                  <a:pt x="28600" y="28"/>
                </a:lnTo>
                <a:lnTo>
                  <a:pt x="28619" y="40"/>
                </a:lnTo>
                <a:lnTo>
                  <a:pt x="28637" y="54"/>
                </a:lnTo>
                <a:lnTo>
                  <a:pt x="28654" y="68"/>
                </a:lnTo>
                <a:lnTo>
                  <a:pt x="28669" y="85"/>
                </a:lnTo>
                <a:lnTo>
                  <a:pt x="28682" y="103"/>
                </a:lnTo>
                <a:lnTo>
                  <a:pt x="28694" y="122"/>
                </a:lnTo>
                <a:lnTo>
                  <a:pt x="28703" y="142"/>
                </a:lnTo>
                <a:lnTo>
                  <a:pt x="28712" y="163"/>
                </a:lnTo>
                <a:lnTo>
                  <a:pt x="28717" y="186"/>
                </a:lnTo>
                <a:lnTo>
                  <a:pt x="28720" y="209"/>
                </a:lnTo>
                <a:lnTo>
                  <a:pt x="28721" y="232"/>
                </a:lnTo>
                <a:lnTo>
                  <a:pt x="28721" y="232"/>
                </a:lnTo>
                <a:close/>
                <a:moveTo>
                  <a:pt x="28305" y="232"/>
                </a:moveTo>
                <a:lnTo>
                  <a:pt x="28305" y="232"/>
                </a:lnTo>
                <a:lnTo>
                  <a:pt x="28305" y="251"/>
                </a:lnTo>
                <a:lnTo>
                  <a:pt x="28308" y="270"/>
                </a:lnTo>
                <a:lnTo>
                  <a:pt x="28313" y="287"/>
                </a:lnTo>
                <a:lnTo>
                  <a:pt x="28319" y="305"/>
                </a:lnTo>
                <a:lnTo>
                  <a:pt x="28327" y="322"/>
                </a:lnTo>
                <a:lnTo>
                  <a:pt x="28336" y="337"/>
                </a:lnTo>
                <a:lnTo>
                  <a:pt x="28347" y="351"/>
                </a:lnTo>
                <a:lnTo>
                  <a:pt x="28359" y="365"/>
                </a:lnTo>
                <a:lnTo>
                  <a:pt x="28372" y="378"/>
                </a:lnTo>
                <a:lnTo>
                  <a:pt x="28386" y="388"/>
                </a:lnTo>
                <a:lnTo>
                  <a:pt x="28401" y="398"/>
                </a:lnTo>
                <a:lnTo>
                  <a:pt x="28418" y="406"/>
                </a:lnTo>
                <a:lnTo>
                  <a:pt x="28435" y="412"/>
                </a:lnTo>
                <a:lnTo>
                  <a:pt x="28452" y="417"/>
                </a:lnTo>
                <a:lnTo>
                  <a:pt x="28471" y="420"/>
                </a:lnTo>
                <a:lnTo>
                  <a:pt x="28490" y="421"/>
                </a:lnTo>
                <a:lnTo>
                  <a:pt x="28490" y="421"/>
                </a:lnTo>
                <a:lnTo>
                  <a:pt x="28509" y="420"/>
                </a:lnTo>
                <a:lnTo>
                  <a:pt x="28527" y="417"/>
                </a:lnTo>
                <a:lnTo>
                  <a:pt x="28545" y="412"/>
                </a:lnTo>
                <a:lnTo>
                  <a:pt x="28562" y="406"/>
                </a:lnTo>
                <a:lnTo>
                  <a:pt x="28578" y="398"/>
                </a:lnTo>
                <a:lnTo>
                  <a:pt x="28594" y="388"/>
                </a:lnTo>
                <a:lnTo>
                  <a:pt x="28608" y="378"/>
                </a:lnTo>
                <a:lnTo>
                  <a:pt x="28621" y="365"/>
                </a:lnTo>
                <a:lnTo>
                  <a:pt x="28633" y="351"/>
                </a:lnTo>
                <a:lnTo>
                  <a:pt x="28643" y="337"/>
                </a:lnTo>
                <a:lnTo>
                  <a:pt x="28653" y="322"/>
                </a:lnTo>
                <a:lnTo>
                  <a:pt x="28661" y="305"/>
                </a:lnTo>
                <a:lnTo>
                  <a:pt x="28668" y="287"/>
                </a:lnTo>
                <a:lnTo>
                  <a:pt x="28672" y="270"/>
                </a:lnTo>
                <a:lnTo>
                  <a:pt x="28675" y="251"/>
                </a:lnTo>
                <a:lnTo>
                  <a:pt x="28676" y="232"/>
                </a:lnTo>
                <a:lnTo>
                  <a:pt x="28676" y="232"/>
                </a:lnTo>
                <a:lnTo>
                  <a:pt x="28675" y="213"/>
                </a:lnTo>
                <a:lnTo>
                  <a:pt x="28672" y="194"/>
                </a:lnTo>
                <a:lnTo>
                  <a:pt x="28668" y="176"/>
                </a:lnTo>
                <a:lnTo>
                  <a:pt x="28661" y="158"/>
                </a:lnTo>
                <a:lnTo>
                  <a:pt x="28654" y="143"/>
                </a:lnTo>
                <a:lnTo>
                  <a:pt x="28644" y="127"/>
                </a:lnTo>
                <a:lnTo>
                  <a:pt x="28634" y="112"/>
                </a:lnTo>
                <a:lnTo>
                  <a:pt x="28621" y="99"/>
                </a:lnTo>
                <a:lnTo>
                  <a:pt x="28609" y="87"/>
                </a:lnTo>
                <a:lnTo>
                  <a:pt x="28594" y="77"/>
                </a:lnTo>
                <a:lnTo>
                  <a:pt x="28578" y="67"/>
                </a:lnTo>
                <a:lnTo>
                  <a:pt x="28563" y="59"/>
                </a:lnTo>
                <a:lnTo>
                  <a:pt x="28546" y="52"/>
                </a:lnTo>
                <a:lnTo>
                  <a:pt x="28528" y="48"/>
                </a:lnTo>
                <a:lnTo>
                  <a:pt x="28509" y="45"/>
                </a:lnTo>
                <a:lnTo>
                  <a:pt x="28490" y="44"/>
                </a:lnTo>
                <a:lnTo>
                  <a:pt x="28490" y="44"/>
                </a:lnTo>
                <a:lnTo>
                  <a:pt x="28470" y="45"/>
                </a:lnTo>
                <a:lnTo>
                  <a:pt x="28452" y="48"/>
                </a:lnTo>
                <a:lnTo>
                  <a:pt x="28435" y="52"/>
                </a:lnTo>
                <a:lnTo>
                  <a:pt x="28417" y="59"/>
                </a:lnTo>
                <a:lnTo>
                  <a:pt x="28401" y="67"/>
                </a:lnTo>
                <a:lnTo>
                  <a:pt x="28385" y="77"/>
                </a:lnTo>
                <a:lnTo>
                  <a:pt x="28372" y="87"/>
                </a:lnTo>
                <a:lnTo>
                  <a:pt x="28358" y="99"/>
                </a:lnTo>
                <a:lnTo>
                  <a:pt x="28347" y="112"/>
                </a:lnTo>
                <a:lnTo>
                  <a:pt x="28336" y="127"/>
                </a:lnTo>
                <a:lnTo>
                  <a:pt x="28327" y="143"/>
                </a:lnTo>
                <a:lnTo>
                  <a:pt x="28318" y="158"/>
                </a:lnTo>
                <a:lnTo>
                  <a:pt x="28312" y="176"/>
                </a:lnTo>
                <a:lnTo>
                  <a:pt x="28308" y="194"/>
                </a:lnTo>
                <a:lnTo>
                  <a:pt x="28305" y="213"/>
                </a:lnTo>
                <a:lnTo>
                  <a:pt x="28305" y="232"/>
                </a:lnTo>
                <a:lnTo>
                  <a:pt x="28305" y="232"/>
                </a:lnTo>
                <a:close/>
                <a:moveTo>
                  <a:pt x="28505" y="110"/>
                </a:moveTo>
                <a:lnTo>
                  <a:pt x="28505" y="110"/>
                </a:lnTo>
                <a:lnTo>
                  <a:pt x="28527" y="111"/>
                </a:lnTo>
                <a:lnTo>
                  <a:pt x="28536" y="112"/>
                </a:lnTo>
                <a:lnTo>
                  <a:pt x="28545" y="114"/>
                </a:lnTo>
                <a:lnTo>
                  <a:pt x="28553" y="116"/>
                </a:lnTo>
                <a:lnTo>
                  <a:pt x="28559" y="120"/>
                </a:lnTo>
                <a:lnTo>
                  <a:pt x="28567" y="124"/>
                </a:lnTo>
                <a:lnTo>
                  <a:pt x="28572" y="128"/>
                </a:lnTo>
                <a:lnTo>
                  <a:pt x="28577" y="132"/>
                </a:lnTo>
                <a:lnTo>
                  <a:pt x="28582" y="137"/>
                </a:lnTo>
                <a:lnTo>
                  <a:pt x="28586" y="144"/>
                </a:lnTo>
                <a:lnTo>
                  <a:pt x="28588" y="151"/>
                </a:lnTo>
                <a:lnTo>
                  <a:pt x="28591" y="158"/>
                </a:lnTo>
                <a:lnTo>
                  <a:pt x="28592" y="166"/>
                </a:lnTo>
                <a:lnTo>
                  <a:pt x="28593" y="175"/>
                </a:lnTo>
                <a:lnTo>
                  <a:pt x="28593" y="185"/>
                </a:lnTo>
                <a:lnTo>
                  <a:pt x="28593" y="185"/>
                </a:lnTo>
                <a:lnTo>
                  <a:pt x="28593" y="193"/>
                </a:lnTo>
                <a:lnTo>
                  <a:pt x="28592" y="200"/>
                </a:lnTo>
                <a:lnTo>
                  <a:pt x="28590" y="208"/>
                </a:lnTo>
                <a:lnTo>
                  <a:pt x="28587" y="215"/>
                </a:lnTo>
                <a:lnTo>
                  <a:pt x="28584" y="221"/>
                </a:lnTo>
                <a:lnTo>
                  <a:pt x="28578" y="227"/>
                </a:lnTo>
                <a:lnTo>
                  <a:pt x="28573" y="233"/>
                </a:lnTo>
                <a:lnTo>
                  <a:pt x="28566" y="238"/>
                </a:lnTo>
                <a:lnTo>
                  <a:pt x="28566" y="238"/>
                </a:lnTo>
                <a:lnTo>
                  <a:pt x="28572" y="242"/>
                </a:lnTo>
                <a:lnTo>
                  <a:pt x="28577" y="247"/>
                </a:lnTo>
                <a:lnTo>
                  <a:pt x="28582" y="251"/>
                </a:lnTo>
                <a:lnTo>
                  <a:pt x="28584" y="257"/>
                </a:lnTo>
                <a:lnTo>
                  <a:pt x="28586" y="264"/>
                </a:lnTo>
                <a:lnTo>
                  <a:pt x="28587" y="274"/>
                </a:lnTo>
                <a:lnTo>
                  <a:pt x="28589" y="301"/>
                </a:lnTo>
                <a:lnTo>
                  <a:pt x="28589" y="301"/>
                </a:lnTo>
                <a:lnTo>
                  <a:pt x="28590" y="327"/>
                </a:lnTo>
                <a:lnTo>
                  <a:pt x="28591" y="336"/>
                </a:lnTo>
                <a:lnTo>
                  <a:pt x="28593" y="342"/>
                </a:lnTo>
                <a:lnTo>
                  <a:pt x="28595" y="346"/>
                </a:lnTo>
                <a:lnTo>
                  <a:pt x="28597" y="349"/>
                </a:lnTo>
                <a:lnTo>
                  <a:pt x="28607" y="357"/>
                </a:lnTo>
                <a:lnTo>
                  <a:pt x="28538" y="357"/>
                </a:lnTo>
                <a:lnTo>
                  <a:pt x="28538" y="357"/>
                </a:lnTo>
                <a:lnTo>
                  <a:pt x="28534" y="347"/>
                </a:lnTo>
                <a:lnTo>
                  <a:pt x="28532" y="339"/>
                </a:lnTo>
                <a:lnTo>
                  <a:pt x="28531" y="328"/>
                </a:lnTo>
                <a:lnTo>
                  <a:pt x="28530" y="315"/>
                </a:lnTo>
                <a:lnTo>
                  <a:pt x="28530" y="315"/>
                </a:lnTo>
                <a:lnTo>
                  <a:pt x="28530" y="298"/>
                </a:lnTo>
                <a:lnTo>
                  <a:pt x="28529" y="285"/>
                </a:lnTo>
                <a:lnTo>
                  <a:pt x="28527" y="277"/>
                </a:lnTo>
                <a:lnTo>
                  <a:pt x="28525" y="270"/>
                </a:lnTo>
                <a:lnTo>
                  <a:pt x="28523" y="268"/>
                </a:lnTo>
                <a:lnTo>
                  <a:pt x="28520" y="266"/>
                </a:lnTo>
                <a:lnTo>
                  <a:pt x="28514" y="263"/>
                </a:lnTo>
                <a:lnTo>
                  <a:pt x="28506" y="262"/>
                </a:lnTo>
                <a:lnTo>
                  <a:pt x="28494" y="262"/>
                </a:lnTo>
                <a:lnTo>
                  <a:pt x="28454" y="262"/>
                </a:lnTo>
                <a:lnTo>
                  <a:pt x="28454" y="357"/>
                </a:lnTo>
                <a:lnTo>
                  <a:pt x="28396" y="357"/>
                </a:lnTo>
                <a:lnTo>
                  <a:pt x="28396" y="110"/>
                </a:lnTo>
                <a:lnTo>
                  <a:pt x="28505" y="110"/>
                </a:lnTo>
                <a:close/>
                <a:moveTo>
                  <a:pt x="28454" y="214"/>
                </a:moveTo>
                <a:lnTo>
                  <a:pt x="28495" y="214"/>
                </a:lnTo>
                <a:lnTo>
                  <a:pt x="28495" y="214"/>
                </a:lnTo>
                <a:lnTo>
                  <a:pt x="28507" y="214"/>
                </a:lnTo>
                <a:lnTo>
                  <a:pt x="28515" y="213"/>
                </a:lnTo>
                <a:lnTo>
                  <a:pt x="28522" y="211"/>
                </a:lnTo>
                <a:lnTo>
                  <a:pt x="28527" y="209"/>
                </a:lnTo>
                <a:lnTo>
                  <a:pt x="28531" y="205"/>
                </a:lnTo>
                <a:lnTo>
                  <a:pt x="28534" y="200"/>
                </a:lnTo>
                <a:lnTo>
                  <a:pt x="28535" y="194"/>
                </a:lnTo>
                <a:lnTo>
                  <a:pt x="28535" y="188"/>
                </a:lnTo>
                <a:lnTo>
                  <a:pt x="28535" y="188"/>
                </a:lnTo>
                <a:lnTo>
                  <a:pt x="28535" y="180"/>
                </a:lnTo>
                <a:lnTo>
                  <a:pt x="28534" y="174"/>
                </a:lnTo>
                <a:lnTo>
                  <a:pt x="28531" y="170"/>
                </a:lnTo>
                <a:lnTo>
                  <a:pt x="28528" y="166"/>
                </a:lnTo>
                <a:lnTo>
                  <a:pt x="28523" y="164"/>
                </a:lnTo>
                <a:lnTo>
                  <a:pt x="28515" y="163"/>
                </a:lnTo>
                <a:lnTo>
                  <a:pt x="28507" y="162"/>
                </a:lnTo>
                <a:lnTo>
                  <a:pt x="28495" y="161"/>
                </a:lnTo>
                <a:lnTo>
                  <a:pt x="28454" y="161"/>
                </a:lnTo>
                <a:lnTo>
                  <a:pt x="28454" y="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6168" tIns="73085" rIns="146168" bIns="73085" numCol="1" anchor="t" anchorCtr="0" compatLnSpc="1">
            <a:prstTxWarp prst="textNoShape">
              <a:avLst/>
            </a:prstTxWarp>
          </a:bodyPr>
          <a:lstStyle/>
          <a:p>
            <a:endParaRPr lang="en-US" sz="2878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0381" y="766369"/>
            <a:ext cx="13632179" cy="6694322"/>
          </a:xfrm>
          <a:prstGeom prst="rect">
            <a:avLst/>
          </a:prstGeom>
        </p:spPr>
        <p:txBody>
          <a:bodyPr tIns="0" bIns="0" anchor="ctr"/>
          <a:lstStyle>
            <a:lvl1pPr algn="l" defTabSz="730843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1919"/>
              </a:spcAft>
              <a:buNone/>
              <a:defRPr lang="en-US" sz="5116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4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C9B8D-F415-DF45-9B8A-E025F41B4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"/>
            <a:ext cx="146304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C5E02-126B-7E4C-8F71-239B9F15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50639E-7890-2A4B-B160-FCB9220E6E2E}"/>
              </a:ext>
            </a:extLst>
          </p:cNvPr>
          <p:cNvSpPr/>
          <p:nvPr userDrawn="1"/>
        </p:nvSpPr>
        <p:spPr>
          <a:xfrm>
            <a:off x="0" y="2094214"/>
            <a:ext cx="14630400" cy="531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2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E4EBF-701E-7C4E-B2AF-3B471F4C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8977" y="2190750"/>
            <a:ext cx="12725584" cy="2265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34DAC46-94CD-9941-8D41-BAD02284837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7841" y="7733540"/>
            <a:ext cx="1563244" cy="219253"/>
          </a:xfrm>
          <a:custGeom>
            <a:avLst/>
            <a:gdLst>
              <a:gd name="T0" fmla="*/ 2816 w 28721"/>
              <a:gd name="T1" fmla="*/ 2190 h 4032"/>
              <a:gd name="T2" fmla="*/ 2963 w 28721"/>
              <a:gd name="T3" fmla="*/ 3530 h 4032"/>
              <a:gd name="T4" fmla="*/ 2225 w 28721"/>
              <a:gd name="T5" fmla="*/ 231 h 4032"/>
              <a:gd name="T6" fmla="*/ 2956 w 28721"/>
              <a:gd name="T7" fmla="*/ 1108 h 4032"/>
              <a:gd name="T8" fmla="*/ 1761 w 28721"/>
              <a:gd name="T9" fmla="*/ 1754 h 4032"/>
              <a:gd name="T10" fmla="*/ 2330 w 28721"/>
              <a:gd name="T11" fmla="*/ 2484 h 4032"/>
              <a:gd name="T12" fmla="*/ 2449 w 28721"/>
              <a:gd name="T13" fmla="*/ 3076 h 4032"/>
              <a:gd name="T14" fmla="*/ 5839 w 28721"/>
              <a:gd name="T15" fmla="*/ 4019 h 4032"/>
              <a:gd name="T16" fmla="*/ 4666 w 28721"/>
              <a:gd name="T17" fmla="*/ 3246 h 4032"/>
              <a:gd name="T18" fmla="*/ 5210 w 28721"/>
              <a:gd name="T19" fmla="*/ 2316 h 4032"/>
              <a:gd name="T20" fmla="*/ 6435 w 28721"/>
              <a:gd name="T21" fmla="*/ 1799 h 4032"/>
              <a:gd name="T22" fmla="*/ 5536 w 28721"/>
              <a:gd name="T23" fmla="*/ 1093 h 4032"/>
              <a:gd name="T24" fmla="*/ 7058 w 28721"/>
              <a:gd name="T25" fmla="*/ 1499 h 4032"/>
              <a:gd name="T26" fmla="*/ 5971 w 28721"/>
              <a:gd name="T27" fmla="*/ 2636 h 4032"/>
              <a:gd name="T28" fmla="*/ 5380 w 28721"/>
              <a:gd name="T29" fmla="*/ 3327 h 4032"/>
              <a:gd name="T30" fmla="*/ 6539 w 28721"/>
              <a:gd name="T31" fmla="*/ 3228 h 4032"/>
              <a:gd name="T32" fmla="*/ 8038 w 28721"/>
              <a:gd name="T33" fmla="*/ 3596 h 4032"/>
              <a:gd name="T34" fmla="*/ 7681 w 28721"/>
              <a:gd name="T35" fmla="*/ 2100 h 4032"/>
              <a:gd name="T36" fmla="*/ 8832 w 28721"/>
              <a:gd name="T37" fmla="*/ 1062 h 4032"/>
              <a:gd name="T38" fmla="*/ 9729 w 28721"/>
              <a:gd name="T39" fmla="*/ 1861 h 4032"/>
              <a:gd name="T40" fmla="*/ 8389 w 28721"/>
              <a:gd name="T41" fmla="*/ 2057 h 4032"/>
              <a:gd name="T42" fmla="*/ 9132 w 28721"/>
              <a:gd name="T43" fmla="*/ 3462 h 4032"/>
              <a:gd name="T44" fmla="*/ 9754 w 28721"/>
              <a:gd name="T45" fmla="*/ 3899 h 4032"/>
              <a:gd name="T46" fmla="*/ 14745 w 28721"/>
              <a:gd name="T47" fmla="*/ 3907 h 4032"/>
              <a:gd name="T48" fmla="*/ 14883 w 28721"/>
              <a:gd name="T49" fmla="*/ 1103 h 4032"/>
              <a:gd name="T50" fmla="*/ 16241 w 28721"/>
              <a:gd name="T51" fmla="*/ 1476 h 4032"/>
              <a:gd name="T52" fmla="*/ 16521 w 28721"/>
              <a:gd name="T53" fmla="*/ 3099 h 4032"/>
              <a:gd name="T54" fmla="*/ 15431 w 28721"/>
              <a:gd name="T55" fmla="*/ 4017 h 4032"/>
              <a:gd name="T56" fmla="*/ 14300 w 28721"/>
              <a:gd name="T57" fmla="*/ 2733 h 4032"/>
              <a:gd name="T58" fmla="*/ 15698 w 28721"/>
              <a:gd name="T59" fmla="*/ 3208 h 4032"/>
              <a:gd name="T60" fmla="*/ 15283 w 28721"/>
              <a:gd name="T61" fmla="*/ 1625 h 4032"/>
              <a:gd name="T62" fmla="*/ 17145 w 28721"/>
              <a:gd name="T63" fmla="*/ 3434 h 4032"/>
              <a:gd name="T64" fmla="*/ 16998 w 28721"/>
              <a:gd name="T65" fmla="*/ 1894 h 4032"/>
              <a:gd name="T66" fmla="*/ 18344 w 28721"/>
              <a:gd name="T67" fmla="*/ 1039 h 4032"/>
              <a:gd name="T68" fmla="*/ 19717 w 28721"/>
              <a:gd name="T69" fmla="*/ 1789 h 4032"/>
              <a:gd name="T70" fmla="*/ 19678 w 28721"/>
              <a:gd name="T71" fmla="*/ 3337 h 4032"/>
              <a:gd name="T72" fmla="*/ 18325 w 28721"/>
              <a:gd name="T73" fmla="*/ 1615 h 4032"/>
              <a:gd name="T74" fmla="*/ 17674 w 28721"/>
              <a:gd name="T75" fmla="*/ 3088 h 4032"/>
              <a:gd name="T76" fmla="*/ 19207 w 28721"/>
              <a:gd name="T77" fmla="*/ 2859 h 4032"/>
              <a:gd name="T78" fmla="*/ 22043 w 28721"/>
              <a:gd name="T79" fmla="*/ 3635 h 4032"/>
              <a:gd name="T80" fmla="*/ 20530 w 28721"/>
              <a:gd name="T81" fmla="*/ 3877 h 4032"/>
              <a:gd name="T82" fmla="*/ 20161 w 28721"/>
              <a:gd name="T83" fmla="*/ 2815 h 4032"/>
              <a:gd name="T84" fmla="*/ 21619 w 28721"/>
              <a:gd name="T85" fmla="*/ 2226 h 4032"/>
              <a:gd name="T86" fmla="*/ 21302 w 28721"/>
              <a:gd name="T87" fmla="*/ 1643 h 4032"/>
              <a:gd name="T88" fmla="*/ 21852 w 28721"/>
              <a:gd name="T89" fmla="*/ 1093 h 4032"/>
              <a:gd name="T90" fmla="*/ 22695 w 28721"/>
              <a:gd name="T91" fmla="*/ 1994 h 4032"/>
              <a:gd name="T92" fmla="*/ 20917 w 28721"/>
              <a:gd name="T93" fmla="*/ 2772 h 4032"/>
              <a:gd name="T94" fmla="*/ 21205 w 28721"/>
              <a:gd name="T95" fmla="*/ 3525 h 4032"/>
              <a:gd name="T96" fmla="*/ 23899 w 28721"/>
              <a:gd name="T97" fmla="*/ 1705 h 4032"/>
              <a:gd name="T98" fmla="*/ 24421 w 28721"/>
              <a:gd name="T99" fmla="*/ 1829 h 4032"/>
              <a:gd name="T100" fmla="*/ 27278 w 28721"/>
              <a:gd name="T101" fmla="*/ 3489 h 4032"/>
              <a:gd name="T102" fmla="*/ 25927 w 28721"/>
              <a:gd name="T103" fmla="*/ 3971 h 4032"/>
              <a:gd name="T104" fmla="*/ 24992 w 28721"/>
              <a:gd name="T105" fmla="*/ 2832 h 4032"/>
              <a:gd name="T106" fmla="*/ 25500 w 28721"/>
              <a:gd name="T107" fmla="*/ 1317 h 4032"/>
              <a:gd name="T108" fmla="*/ 26918 w 28721"/>
              <a:gd name="T109" fmla="*/ 1209 h 4032"/>
              <a:gd name="T110" fmla="*/ 25682 w 28721"/>
              <a:gd name="T111" fmla="*/ 2189 h 4032"/>
              <a:gd name="T112" fmla="*/ 26619 w 28721"/>
              <a:gd name="T113" fmla="*/ 3439 h 4032"/>
              <a:gd name="T114" fmla="*/ 27038 w 28721"/>
              <a:gd name="T115" fmla="*/ 1860 h 4032"/>
              <a:gd name="T116" fmla="*/ 28311 w 28721"/>
              <a:gd name="T117" fmla="*/ 380 h 4032"/>
              <a:gd name="T118" fmla="*/ 28305 w 28721"/>
              <a:gd name="T119" fmla="*/ 251 h 4032"/>
              <a:gd name="T120" fmla="*/ 28563 w 28721"/>
              <a:gd name="T121" fmla="*/ 59 h 4032"/>
              <a:gd name="T122" fmla="*/ 28584 w 28721"/>
              <a:gd name="T123" fmla="*/ 221 h 4032"/>
              <a:gd name="T124" fmla="*/ 28522 w 28721"/>
              <a:gd name="T125" fmla="*/ 211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721" h="4032">
                <a:moveTo>
                  <a:pt x="2956" y="1136"/>
                </a:moveTo>
                <a:lnTo>
                  <a:pt x="2956" y="1136"/>
                </a:lnTo>
                <a:lnTo>
                  <a:pt x="2955" y="1179"/>
                </a:lnTo>
                <a:lnTo>
                  <a:pt x="2953" y="1221"/>
                </a:lnTo>
                <a:lnTo>
                  <a:pt x="2949" y="1261"/>
                </a:lnTo>
                <a:lnTo>
                  <a:pt x="2944" y="1301"/>
                </a:lnTo>
                <a:lnTo>
                  <a:pt x="2938" y="1339"/>
                </a:lnTo>
                <a:lnTo>
                  <a:pt x="2929" y="1375"/>
                </a:lnTo>
                <a:lnTo>
                  <a:pt x="2921" y="1411"/>
                </a:lnTo>
                <a:lnTo>
                  <a:pt x="2911" y="1446"/>
                </a:lnTo>
                <a:lnTo>
                  <a:pt x="2899" y="1479"/>
                </a:lnTo>
                <a:lnTo>
                  <a:pt x="2886" y="1512"/>
                </a:lnTo>
                <a:lnTo>
                  <a:pt x="2873" y="1542"/>
                </a:lnTo>
                <a:lnTo>
                  <a:pt x="2858" y="1573"/>
                </a:lnTo>
                <a:lnTo>
                  <a:pt x="2842" y="1602"/>
                </a:lnTo>
                <a:lnTo>
                  <a:pt x="2826" y="1629"/>
                </a:lnTo>
                <a:lnTo>
                  <a:pt x="2809" y="1657"/>
                </a:lnTo>
                <a:lnTo>
                  <a:pt x="2790" y="1683"/>
                </a:lnTo>
                <a:lnTo>
                  <a:pt x="2771" y="1708"/>
                </a:lnTo>
                <a:lnTo>
                  <a:pt x="2751" y="1732"/>
                </a:lnTo>
                <a:lnTo>
                  <a:pt x="2730" y="1755"/>
                </a:lnTo>
                <a:lnTo>
                  <a:pt x="2708" y="1778"/>
                </a:lnTo>
                <a:lnTo>
                  <a:pt x="2686" y="1799"/>
                </a:lnTo>
                <a:lnTo>
                  <a:pt x="2664" y="1820"/>
                </a:lnTo>
                <a:lnTo>
                  <a:pt x="2640" y="1840"/>
                </a:lnTo>
                <a:lnTo>
                  <a:pt x="2617" y="1860"/>
                </a:lnTo>
                <a:lnTo>
                  <a:pt x="2592" y="1878"/>
                </a:lnTo>
                <a:lnTo>
                  <a:pt x="2568" y="1896"/>
                </a:lnTo>
                <a:lnTo>
                  <a:pt x="2542" y="1913"/>
                </a:lnTo>
                <a:lnTo>
                  <a:pt x="2517" y="1929"/>
                </a:lnTo>
                <a:lnTo>
                  <a:pt x="2491" y="1945"/>
                </a:lnTo>
                <a:lnTo>
                  <a:pt x="2465" y="1960"/>
                </a:lnTo>
                <a:lnTo>
                  <a:pt x="2412" y="1989"/>
                </a:lnTo>
                <a:lnTo>
                  <a:pt x="2412" y="1989"/>
                </a:lnTo>
                <a:lnTo>
                  <a:pt x="2453" y="2004"/>
                </a:lnTo>
                <a:lnTo>
                  <a:pt x="2494" y="2019"/>
                </a:lnTo>
                <a:lnTo>
                  <a:pt x="2534" y="2034"/>
                </a:lnTo>
                <a:lnTo>
                  <a:pt x="2573" y="2051"/>
                </a:lnTo>
                <a:lnTo>
                  <a:pt x="2611" y="2068"/>
                </a:lnTo>
                <a:lnTo>
                  <a:pt x="2647" y="2087"/>
                </a:lnTo>
                <a:lnTo>
                  <a:pt x="2683" y="2106"/>
                </a:lnTo>
                <a:lnTo>
                  <a:pt x="2719" y="2125"/>
                </a:lnTo>
                <a:lnTo>
                  <a:pt x="2752" y="2146"/>
                </a:lnTo>
                <a:lnTo>
                  <a:pt x="2785" y="2167"/>
                </a:lnTo>
                <a:lnTo>
                  <a:pt x="2816" y="2190"/>
                </a:lnTo>
                <a:lnTo>
                  <a:pt x="2847" y="2213"/>
                </a:lnTo>
                <a:lnTo>
                  <a:pt x="2876" y="2237"/>
                </a:lnTo>
                <a:lnTo>
                  <a:pt x="2904" y="2262"/>
                </a:lnTo>
                <a:lnTo>
                  <a:pt x="2932" y="2288"/>
                </a:lnTo>
                <a:lnTo>
                  <a:pt x="2957" y="2316"/>
                </a:lnTo>
                <a:lnTo>
                  <a:pt x="2981" y="2344"/>
                </a:lnTo>
                <a:lnTo>
                  <a:pt x="3004" y="2373"/>
                </a:lnTo>
                <a:lnTo>
                  <a:pt x="3026" y="2404"/>
                </a:lnTo>
                <a:lnTo>
                  <a:pt x="3046" y="2435"/>
                </a:lnTo>
                <a:lnTo>
                  <a:pt x="3065" y="2468"/>
                </a:lnTo>
                <a:lnTo>
                  <a:pt x="3082" y="2502"/>
                </a:lnTo>
                <a:lnTo>
                  <a:pt x="3097" y="2538"/>
                </a:lnTo>
                <a:lnTo>
                  <a:pt x="3112" y="2575"/>
                </a:lnTo>
                <a:lnTo>
                  <a:pt x="3125" y="2612"/>
                </a:lnTo>
                <a:lnTo>
                  <a:pt x="3136" y="2652"/>
                </a:lnTo>
                <a:lnTo>
                  <a:pt x="3146" y="2692"/>
                </a:lnTo>
                <a:lnTo>
                  <a:pt x="3153" y="2735"/>
                </a:lnTo>
                <a:lnTo>
                  <a:pt x="3159" y="2778"/>
                </a:lnTo>
                <a:lnTo>
                  <a:pt x="3163" y="2823"/>
                </a:lnTo>
                <a:lnTo>
                  <a:pt x="3167" y="2871"/>
                </a:lnTo>
                <a:lnTo>
                  <a:pt x="3168" y="2919"/>
                </a:lnTo>
                <a:lnTo>
                  <a:pt x="3168" y="2919"/>
                </a:lnTo>
                <a:lnTo>
                  <a:pt x="3167" y="2950"/>
                </a:lnTo>
                <a:lnTo>
                  <a:pt x="3165" y="2982"/>
                </a:lnTo>
                <a:lnTo>
                  <a:pt x="3163" y="3012"/>
                </a:lnTo>
                <a:lnTo>
                  <a:pt x="3161" y="3043"/>
                </a:lnTo>
                <a:lnTo>
                  <a:pt x="3157" y="3073"/>
                </a:lnTo>
                <a:lnTo>
                  <a:pt x="3153" y="3102"/>
                </a:lnTo>
                <a:lnTo>
                  <a:pt x="3148" y="3132"/>
                </a:lnTo>
                <a:lnTo>
                  <a:pt x="3141" y="3160"/>
                </a:lnTo>
                <a:lnTo>
                  <a:pt x="3135" y="3188"/>
                </a:lnTo>
                <a:lnTo>
                  <a:pt x="3128" y="3216"/>
                </a:lnTo>
                <a:lnTo>
                  <a:pt x="3119" y="3243"/>
                </a:lnTo>
                <a:lnTo>
                  <a:pt x="3110" y="3269"/>
                </a:lnTo>
                <a:lnTo>
                  <a:pt x="3100" y="3295"/>
                </a:lnTo>
                <a:lnTo>
                  <a:pt x="3090" y="3322"/>
                </a:lnTo>
                <a:lnTo>
                  <a:pt x="3078" y="3347"/>
                </a:lnTo>
                <a:lnTo>
                  <a:pt x="3067" y="3371"/>
                </a:lnTo>
                <a:lnTo>
                  <a:pt x="3054" y="3395"/>
                </a:lnTo>
                <a:lnTo>
                  <a:pt x="3041" y="3419"/>
                </a:lnTo>
                <a:lnTo>
                  <a:pt x="3027" y="3442"/>
                </a:lnTo>
                <a:lnTo>
                  <a:pt x="3011" y="3465"/>
                </a:lnTo>
                <a:lnTo>
                  <a:pt x="2997" y="3487"/>
                </a:lnTo>
                <a:lnTo>
                  <a:pt x="2980" y="3510"/>
                </a:lnTo>
                <a:lnTo>
                  <a:pt x="2963" y="3530"/>
                </a:lnTo>
                <a:lnTo>
                  <a:pt x="2945" y="3551"/>
                </a:lnTo>
                <a:lnTo>
                  <a:pt x="2927" y="3571"/>
                </a:lnTo>
                <a:lnTo>
                  <a:pt x="2908" y="3591"/>
                </a:lnTo>
                <a:lnTo>
                  <a:pt x="2889" y="3610"/>
                </a:lnTo>
                <a:lnTo>
                  <a:pt x="2869" y="3629"/>
                </a:lnTo>
                <a:lnTo>
                  <a:pt x="2848" y="3648"/>
                </a:lnTo>
                <a:lnTo>
                  <a:pt x="2827" y="3666"/>
                </a:lnTo>
                <a:lnTo>
                  <a:pt x="2805" y="3683"/>
                </a:lnTo>
                <a:lnTo>
                  <a:pt x="2782" y="3699"/>
                </a:lnTo>
                <a:lnTo>
                  <a:pt x="2759" y="3716"/>
                </a:lnTo>
                <a:lnTo>
                  <a:pt x="2734" y="3732"/>
                </a:lnTo>
                <a:lnTo>
                  <a:pt x="2710" y="3748"/>
                </a:lnTo>
                <a:lnTo>
                  <a:pt x="2685" y="3762"/>
                </a:lnTo>
                <a:lnTo>
                  <a:pt x="2659" y="3776"/>
                </a:lnTo>
                <a:lnTo>
                  <a:pt x="2633" y="3790"/>
                </a:lnTo>
                <a:lnTo>
                  <a:pt x="2605" y="3803"/>
                </a:lnTo>
                <a:lnTo>
                  <a:pt x="2578" y="3816"/>
                </a:lnTo>
                <a:lnTo>
                  <a:pt x="2550" y="3828"/>
                </a:lnTo>
                <a:lnTo>
                  <a:pt x="2521" y="3840"/>
                </a:lnTo>
                <a:lnTo>
                  <a:pt x="2492" y="3852"/>
                </a:lnTo>
                <a:lnTo>
                  <a:pt x="2463" y="3862"/>
                </a:lnTo>
                <a:lnTo>
                  <a:pt x="2432" y="3873"/>
                </a:lnTo>
                <a:lnTo>
                  <a:pt x="2401" y="3882"/>
                </a:lnTo>
                <a:lnTo>
                  <a:pt x="2369" y="3891"/>
                </a:lnTo>
                <a:lnTo>
                  <a:pt x="2338" y="3900"/>
                </a:lnTo>
                <a:lnTo>
                  <a:pt x="2273" y="3916"/>
                </a:lnTo>
                <a:lnTo>
                  <a:pt x="2205" y="3929"/>
                </a:lnTo>
                <a:lnTo>
                  <a:pt x="2135" y="3941"/>
                </a:lnTo>
                <a:lnTo>
                  <a:pt x="2064" y="3950"/>
                </a:lnTo>
                <a:lnTo>
                  <a:pt x="1991" y="3958"/>
                </a:lnTo>
                <a:lnTo>
                  <a:pt x="1916" y="3963"/>
                </a:lnTo>
                <a:lnTo>
                  <a:pt x="1840" y="3966"/>
                </a:lnTo>
                <a:lnTo>
                  <a:pt x="1761" y="3968"/>
                </a:lnTo>
                <a:lnTo>
                  <a:pt x="0" y="3968"/>
                </a:lnTo>
                <a:lnTo>
                  <a:pt x="0" y="163"/>
                </a:lnTo>
                <a:lnTo>
                  <a:pt x="1705" y="163"/>
                </a:lnTo>
                <a:lnTo>
                  <a:pt x="1705" y="163"/>
                </a:lnTo>
                <a:lnTo>
                  <a:pt x="1777" y="164"/>
                </a:lnTo>
                <a:lnTo>
                  <a:pt x="1846" y="167"/>
                </a:lnTo>
                <a:lnTo>
                  <a:pt x="1913" y="172"/>
                </a:lnTo>
                <a:lnTo>
                  <a:pt x="1979" y="179"/>
                </a:lnTo>
                <a:lnTo>
                  <a:pt x="2043" y="190"/>
                </a:lnTo>
                <a:lnTo>
                  <a:pt x="2106" y="201"/>
                </a:lnTo>
                <a:lnTo>
                  <a:pt x="2166" y="215"/>
                </a:lnTo>
                <a:lnTo>
                  <a:pt x="2225" y="231"/>
                </a:lnTo>
                <a:lnTo>
                  <a:pt x="2281" y="249"/>
                </a:lnTo>
                <a:lnTo>
                  <a:pt x="2335" y="268"/>
                </a:lnTo>
                <a:lnTo>
                  <a:pt x="2362" y="278"/>
                </a:lnTo>
                <a:lnTo>
                  <a:pt x="2387" y="290"/>
                </a:lnTo>
                <a:lnTo>
                  <a:pt x="2413" y="301"/>
                </a:lnTo>
                <a:lnTo>
                  <a:pt x="2438" y="313"/>
                </a:lnTo>
                <a:lnTo>
                  <a:pt x="2463" y="325"/>
                </a:lnTo>
                <a:lnTo>
                  <a:pt x="2486" y="338"/>
                </a:lnTo>
                <a:lnTo>
                  <a:pt x="2510" y="351"/>
                </a:lnTo>
                <a:lnTo>
                  <a:pt x="2532" y="365"/>
                </a:lnTo>
                <a:lnTo>
                  <a:pt x="2555" y="380"/>
                </a:lnTo>
                <a:lnTo>
                  <a:pt x="2576" y="394"/>
                </a:lnTo>
                <a:lnTo>
                  <a:pt x="2598" y="409"/>
                </a:lnTo>
                <a:lnTo>
                  <a:pt x="2618" y="425"/>
                </a:lnTo>
                <a:lnTo>
                  <a:pt x="2638" y="441"/>
                </a:lnTo>
                <a:lnTo>
                  <a:pt x="2658" y="457"/>
                </a:lnTo>
                <a:lnTo>
                  <a:pt x="2677" y="474"/>
                </a:lnTo>
                <a:lnTo>
                  <a:pt x="2695" y="492"/>
                </a:lnTo>
                <a:lnTo>
                  <a:pt x="2712" y="510"/>
                </a:lnTo>
                <a:lnTo>
                  <a:pt x="2730" y="528"/>
                </a:lnTo>
                <a:lnTo>
                  <a:pt x="2746" y="547"/>
                </a:lnTo>
                <a:lnTo>
                  <a:pt x="2763" y="566"/>
                </a:lnTo>
                <a:lnTo>
                  <a:pt x="2777" y="584"/>
                </a:lnTo>
                <a:lnTo>
                  <a:pt x="2792" y="604"/>
                </a:lnTo>
                <a:lnTo>
                  <a:pt x="2807" y="624"/>
                </a:lnTo>
                <a:lnTo>
                  <a:pt x="2820" y="645"/>
                </a:lnTo>
                <a:lnTo>
                  <a:pt x="2833" y="666"/>
                </a:lnTo>
                <a:lnTo>
                  <a:pt x="2846" y="688"/>
                </a:lnTo>
                <a:lnTo>
                  <a:pt x="2857" y="709"/>
                </a:lnTo>
                <a:lnTo>
                  <a:pt x="2869" y="731"/>
                </a:lnTo>
                <a:lnTo>
                  <a:pt x="2879" y="754"/>
                </a:lnTo>
                <a:lnTo>
                  <a:pt x="2889" y="777"/>
                </a:lnTo>
                <a:lnTo>
                  <a:pt x="2898" y="801"/>
                </a:lnTo>
                <a:lnTo>
                  <a:pt x="2906" y="825"/>
                </a:lnTo>
                <a:lnTo>
                  <a:pt x="2914" y="848"/>
                </a:lnTo>
                <a:lnTo>
                  <a:pt x="2921" y="873"/>
                </a:lnTo>
                <a:lnTo>
                  <a:pt x="2927" y="897"/>
                </a:lnTo>
                <a:lnTo>
                  <a:pt x="2934" y="922"/>
                </a:lnTo>
                <a:lnTo>
                  <a:pt x="2939" y="948"/>
                </a:lnTo>
                <a:lnTo>
                  <a:pt x="2943" y="974"/>
                </a:lnTo>
                <a:lnTo>
                  <a:pt x="2947" y="1000"/>
                </a:lnTo>
                <a:lnTo>
                  <a:pt x="2950" y="1026"/>
                </a:lnTo>
                <a:lnTo>
                  <a:pt x="2953" y="1053"/>
                </a:lnTo>
                <a:lnTo>
                  <a:pt x="2955" y="1081"/>
                </a:lnTo>
                <a:lnTo>
                  <a:pt x="2956" y="1108"/>
                </a:lnTo>
                <a:lnTo>
                  <a:pt x="2956" y="1136"/>
                </a:lnTo>
                <a:lnTo>
                  <a:pt x="2956" y="1136"/>
                </a:lnTo>
                <a:close/>
                <a:moveTo>
                  <a:pt x="2288" y="1245"/>
                </a:moveTo>
                <a:lnTo>
                  <a:pt x="2288" y="1245"/>
                </a:lnTo>
                <a:lnTo>
                  <a:pt x="2287" y="1216"/>
                </a:lnTo>
                <a:lnTo>
                  <a:pt x="2284" y="1189"/>
                </a:lnTo>
                <a:lnTo>
                  <a:pt x="2281" y="1161"/>
                </a:lnTo>
                <a:lnTo>
                  <a:pt x="2276" y="1135"/>
                </a:lnTo>
                <a:lnTo>
                  <a:pt x="2270" y="1109"/>
                </a:lnTo>
                <a:lnTo>
                  <a:pt x="2262" y="1085"/>
                </a:lnTo>
                <a:lnTo>
                  <a:pt x="2254" y="1061"/>
                </a:lnTo>
                <a:lnTo>
                  <a:pt x="2244" y="1038"/>
                </a:lnTo>
                <a:lnTo>
                  <a:pt x="2232" y="1016"/>
                </a:lnTo>
                <a:lnTo>
                  <a:pt x="2219" y="994"/>
                </a:lnTo>
                <a:lnTo>
                  <a:pt x="2205" y="974"/>
                </a:lnTo>
                <a:lnTo>
                  <a:pt x="2189" y="954"/>
                </a:lnTo>
                <a:lnTo>
                  <a:pt x="2172" y="935"/>
                </a:lnTo>
                <a:lnTo>
                  <a:pt x="2154" y="917"/>
                </a:lnTo>
                <a:lnTo>
                  <a:pt x="2134" y="900"/>
                </a:lnTo>
                <a:lnTo>
                  <a:pt x="2115" y="883"/>
                </a:lnTo>
                <a:lnTo>
                  <a:pt x="2092" y="869"/>
                </a:lnTo>
                <a:lnTo>
                  <a:pt x="2069" y="854"/>
                </a:lnTo>
                <a:lnTo>
                  <a:pt x="2044" y="840"/>
                </a:lnTo>
                <a:lnTo>
                  <a:pt x="2019" y="828"/>
                </a:lnTo>
                <a:lnTo>
                  <a:pt x="1992" y="816"/>
                </a:lnTo>
                <a:lnTo>
                  <a:pt x="1965" y="806"/>
                </a:lnTo>
                <a:lnTo>
                  <a:pt x="1935" y="796"/>
                </a:lnTo>
                <a:lnTo>
                  <a:pt x="1905" y="788"/>
                </a:lnTo>
                <a:lnTo>
                  <a:pt x="1873" y="781"/>
                </a:lnTo>
                <a:lnTo>
                  <a:pt x="1840" y="773"/>
                </a:lnTo>
                <a:lnTo>
                  <a:pt x="1806" y="768"/>
                </a:lnTo>
                <a:lnTo>
                  <a:pt x="1770" y="764"/>
                </a:lnTo>
                <a:lnTo>
                  <a:pt x="1735" y="760"/>
                </a:lnTo>
                <a:lnTo>
                  <a:pt x="1697" y="758"/>
                </a:lnTo>
                <a:lnTo>
                  <a:pt x="1658" y="755"/>
                </a:lnTo>
                <a:lnTo>
                  <a:pt x="1619" y="755"/>
                </a:lnTo>
                <a:lnTo>
                  <a:pt x="658" y="755"/>
                </a:lnTo>
                <a:lnTo>
                  <a:pt x="658" y="1767"/>
                </a:lnTo>
                <a:lnTo>
                  <a:pt x="1570" y="1767"/>
                </a:lnTo>
                <a:lnTo>
                  <a:pt x="1570" y="1767"/>
                </a:lnTo>
                <a:lnTo>
                  <a:pt x="1610" y="1766"/>
                </a:lnTo>
                <a:lnTo>
                  <a:pt x="1649" y="1765"/>
                </a:lnTo>
                <a:lnTo>
                  <a:pt x="1688" y="1762"/>
                </a:lnTo>
                <a:lnTo>
                  <a:pt x="1724" y="1758"/>
                </a:lnTo>
                <a:lnTo>
                  <a:pt x="1761" y="1754"/>
                </a:lnTo>
                <a:lnTo>
                  <a:pt x="1796" y="1749"/>
                </a:lnTo>
                <a:lnTo>
                  <a:pt x="1830" y="1742"/>
                </a:lnTo>
                <a:lnTo>
                  <a:pt x="1864" y="1734"/>
                </a:lnTo>
                <a:lnTo>
                  <a:pt x="1895" y="1726"/>
                </a:lnTo>
                <a:lnTo>
                  <a:pt x="1927" y="1716"/>
                </a:lnTo>
                <a:lnTo>
                  <a:pt x="1957" y="1706"/>
                </a:lnTo>
                <a:lnTo>
                  <a:pt x="1985" y="1694"/>
                </a:lnTo>
                <a:lnTo>
                  <a:pt x="2014" y="1682"/>
                </a:lnTo>
                <a:lnTo>
                  <a:pt x="2040" y="1668"/>
                </a:lnTo>
                <a:lnTo>
                  <a:pt x="2065" y="1654"/>
                </a:lnTo>
                <a:lnTo>
                  <a:pt x="2089" y="1638"/>
                </a:lnTo>
                <a:lnTo>
                  <a:pt x="2112" y="1621"/>
                </a:lnTo>
                <a:lnTo>
                  <a:pt x="2134" y="1603"/>
                </a:lnTo>
                <a:lnTo>
                  <a:pt x="2154" y="1585"/>
                </a:lnTo>
                <a:lnTo>
                  <a:pt x="2173" y="1565"/>
                </a:lnTo>
                <a:lnTo>
                  <a:pt x="2191" y="1544"/>
                </a:lnTo>
                <a:lnTo>
                  <a:pt x="2208" y="1522"/>
                </a:lnTo>
                <a:lnTo>
                  <a:pt x="2223" y="1499"/>
                </a:lnTo>
                <a:lnTo>
                  <a:pt x="2236" y="1475"/>
                </a:lnTo>
                <a:lnTo>
                  <a:pt x="2248" y="1450"/>
                </a:lnTo>
                <a:lnTo>
                  <a:pt x="2258" y="1424"/>
                </a:lnTo>
                <a:lnTo>
                  <a:pt x="2267" y="1396"/>
                </a:lnTo>
                <a:lnTo>
                  <a:pt x="2274" y="1369"/>
                </a:lnTo>
                <a:lnTo>
                  <a:pt x="2280" y="1340"/>
                </a:lnTo>
                <a:lnTo>
                  <a:pt x="2284" y="1309"/>
                </a:lnTo>
                <a:lnTo>
                  <a:pt x="2287" y="1278"/>
                </a:lnTo>
                <a:lnTo>
                  <a:pt x="2288" y="1245"/>
                </a:lnTo>
                <a:lnTo>
                  <a:pt x="2288" y="1245"/>
                </a:lnTo>
                <a:close/>
                <a:moveTo>
                  <a:pt x="2499" y="2847"/>
                </a:moveTo>
                <a:lnTo>
                  <a:pt x="2499" y="2847"/>
                </a:lnTo>
                <a:lnTo>
                  <a:pt x="2499" y="2817"/>
                </a:lnTo>
                <a:lnTo>
                  <a:pt x="2496" y="2788"/>
                </a:lnTo>
                <a:lnTo>
                  <a:pt x="2493" y="2759"/>
                </a:lnTo>
                <a:lnTo>
                  <a:pt x="2488" y="2732"/>
                </a:lnTo>
                <a:lnTo>
                  <a:pt x="2481" y="2705"/>
                </a:lnTo>
                <a:lnTo>
                  <a:pt x="2472" y="2679"/>
                </a:lnTo>
                <a:lnTo>
                  <a:pt x="2463" y="2653"/>
                </a:lnTo>
                <a:lnTo>
                  <a:pt x="2451" y="2629"/>
                </a:lnTo>
                <a:lnTo>
                  <a:pt x="2439" y="2606"/>
                </a:lnTo>
                <a:lnTo>
                  <a:pt x="2424" y="2584"/>
                </a:lnTo>
                <a:lnTo>
                  <a:pt x="2408" y="2562"/>
                </a:lnTo>
                <a:lnTo>
                  <a:pt x="2391" y="2541"/>
                </a:lnTo>
                <a:lnTo>
                  <a:pt x="2373" y="2521"/>
                </a:lnTo>
                <a:lnTo>
                  <a:pt x="2352" y="2502"/>
                </a:lnTo>
                <a:lnTo>
                  <a:pt x="2330" y="2484"/>
                </a:lnTo>
                <a:lnTo>
                  <a:pt x="2306" y="2468"/>
                </a:lnTo>
                <a:lnTo>
                  <a:pt x="2281" y="2452"/>
                </a:lnTo>
                <a:lnTo>
                  <a:pt x="2254" y="2436"/>
                </a:lnTo>
                <a:lnTo>
                  <a:pt x="2226" y="2423"/>
                </a:lnTo>
                <a:lnTo>
                  <a:pt x="2196" y="2409"/>
                </a:lnTo>
                <a:lnTo>
                  <a:pt x="2165" y="2397"/>
                </a:lnTo>
                <a:lnTo>
                  <a:pt x="2132" y="2386"/>
                </a:lnTo>
                <a:lnTo>
                  <a:pt x="2098" y="2375"/>
                </a:lnTo>
                <a:lnTo>
                  <a:pt x="2062" y="2367"/>
                </a:lnTo>
                <a:lnTo>
                  <a:pt x="2024" y="2359"/>
                </a:lnTo>
                <a:lnTo>
                  <a:pt x="1985" y="2351"/>
                </a:lnTo>
                <a:lnTo>
                  <a:pt x="1945" y="2346"/>
                </a:lnTo>
                <a:lnTo>
                  <a:pt x="1903" y="2341"/>
                </a:lnTo>
                <a:lnTo>
                  <a:pt x="1859" y="2337"/>
                </a:lnTo>
                <a:lnTo>
                  <a:pt x="1812" y="2334"/>
                </a:lnTo>
                <a:lnTo>
                  <a:pt x="1766" y="2332"/>
                </a:lnTo>
                <a:lnTo>
                  <a:pt x="1717" y="2332"/>
                </a:lnTo>
                <a:lnTo>
                  <a:pt x="658" y="2332"/>
                </a:lnTo>
                <a:lnTo>
                  <a:pt x="658" y="3375"/>
                </a:lnTo>
                <a:lnTo>
                  <a:pt x="1765" y="3375"/>
                </a:lnTo>
                <a:lnTo>
                  <a:pt x="1765" y="3375"/>
                </a:lnTo>
                <a:lnTo>
                  <a:pt x="1807" y="3374"/>
                </a:lnTo>
                <a:lnTo>
                  <a:pt x="1849" y="3373"/>
                </a:lnTo>
                <a:lnTo>
                  <a:pt x="1889" y="3370"/>
                </a:lnTo>
                <a:lnTo>
                  <a:pt x="1928" y="3367"/>
                </a:lnTo>
                <a:lnTo>
                  <a:pt x="1966" y="3362"/>
                </a:lnTo>
                <a:lnTo>
                  <a:pt x="2003" y="3356"/>
                </a:lnTo>
                <a:lnTo>
                  <a:pt x="2038" y="3349"/>
                </a:lnTo>
                <a:lnTo>
                  <a:pt x="2073" y="3342"/>
                </a:lnTo>
                <a:lnTo>
                  <a:pt x="2106" y="3332"/>
                </a:lnTo>
                <a:lnTo>
                  <a:pt x="2139" y="3323"/>
                </a:lnTo>
                <a:lnTo>
                  <a:pt x="2169" y="3311"/>
                </a:lnTo>
                <a:lnTo>
                  <a:pt x="2198" y="3300"/>
                </a:lnTo>
                <a:lnTo>
                  <a:pt x="2227" y="3287"/>
                </a:lnTo>
                <a:lnTo>
                  <a:pt x="2254" y="3272"/>
                </a:lnTo>
                <a:lnTo>
                  <a:pt x="2279" y="3258"/>
                </a:lnTo>
                <a:lnTo>
                  <a:pt x="2304" y="3242"/>
                </a:lnTo>
                <a:lnTo>
                  <a:pt x="2326" y="3224"/>
                </a:lnTo>
                <a:lnTo>
                  <a:pt x="2348" y="3206"/>
                </a:lnTo>
                <a:lnTo>
                  <a:pt x="2369" y="3187"/>
                </a:lnTo>
                <a:lnTo>
                  <a:pt x="2388" y="3167"/>
                </a:lnTo>
                <a:lnTo>
                  <a:pt x="2405" y="3146"/>
                </a:lnTo>
                <a:lnTo>
                  <a:pt x="2422" y="3124"/>
                </a:lnTo>
                <a:lnTo>
                  <a:pt x="2437" y="3100"/>
                </a:lnTo>
                <a:lnTo>
                  <a:pt x="2449" y="3076"/>
                </a:lnTo>
                <a:lnTo>
                  <a:pt x="2461" y="3051"/>
                </a:lnTo>
                <a:lnTo>
                  <a:pt x="2471" y="3025"/>
                </a:lnTo>
                <a:lnTo>
                  <a:pt x="2480" y="2999"/>
                </a:lnTo>
                <a:lnTo>
                  <a:pt x="2487" y="2970"/>
                </a:lnTo>
                <a:lnTo>
                  <a:pt x="2492" y="2941"/>
                </a:lnTo>
                <a:lnTo>
                  <a:pt x="2496" y="2910"/>
                </a:lnTo>
                <a:lnTo>
                  <a:pt x="2498" y="2880"/>
                </a:lnTo>
                <a:lnTo>
                  <a:pt x="2499" y="2847"/>
                </a:lnTo>
                <a:lnTo>
                  <a:pt x="2499" y="2847"/>
                </a:lnTo>
                <a:close/>
                <a:moveTo>
                  <a:pt x="3612" y="3968"/>
                </a:moveTo>
                <a:lnTo>
                  <a:pt x="3612" y="0"/>
                </a:lnTo>
                <a:lnTo>
                  <a:pt x="4270" y="0"/>
                </a:lnTo>
                <a:lnTo>
                  <a:pt x="4270" y="3968"/>
                </a:lnTo>
                <a:lnTo>
                  <a:pt x="3612" y="3968"/>
                </a:lnTo>
                <a:close/>
                <a:moveTo>
                  <a:pt x="6612" y="3968"/>
                </a:moveTo>
                <a:lnTo>
                  <a:pt x="6612" y="3614"/>
                </a:lnTo>
                <a:lnTo>
                  <a:pt x="6612" y="3614"/>
                </a:lnTo>
                <a:lnTo>
                  <a:pt x="6593" y="3635"/>
                </a:lnTo>
                <a:lnTo>
                  <a:pt x="6574" y="3657"/>
                </a:lnTo>
                <a:lnTo>
                  <a:pt x="6554" y="3678"/>
                </a:lnTo>
                <a:lnTo>
                  <a:pt x="6533" y="3699"/>
                </a:lnTo>
                <a:lnTo>
                  <a:pt x="6512" y="3719"/>
                </a:lnTo>
                <a:lnTo>
                  <a:pt x="6490" y="3739"/>
                </a:lnTo>
                <a:lnTo>
                  <a:pt x="6468" y="3758"/>
                </a:lnTo>
                <a:lnTo>
                  <a:pt x="6445" y="3777"/>
                </a:lnTo>
                <a:lnTo>
                  <a:pt x="6421" y="3796"/>
                </a:lnTo>
                <a:lnTo>
                  <a:pt x="6397" y="3814"/>
                </a:lnTo>
                <a:lnTo>
                  <a:pt x="6372" y="3831"/>
                </a:lnTo>
                <a:lnTo>
                  <a:pt x="6347" y="3847"/>
                </a:lnTo>
                <a:lnTo>
                  <a:pt x="6320" y="3864"/>
                </a:lnTo>
                <a:lnTo>
                  <a:pt x="6293" y="3879"/>
                </a:lnTo>
                <a:lnTo>
                  <a:pt x="6265" y="3895"/>
                </a:lnTo>
                <a:lnTo>
                  <a:pt x="6237" y="3908"/>
                </a:lnTo>
                <a:lnTo>
                  <a:pt x="6207" y="3922"/>
                </a:lnTo>
                <a:lnTo>
                  <a:pt x="6178" y="3934"/>
                </a:lnTo>
                <a:lnTo>
                  <a:pt x="6147" y="3947"/>
                </a:lnTo>
                <a:lnTo>
                  <a:pt x="6116" y="3959"/>
                </a:lnTo>
                <a:lnTo>
                  <a:pt x="6084" y="3969"/>
                </a:lnTo>
                <a:lnTo>
                  <a:pt x="6051" y="3978"/>
                </a:lnTo>
                <a:lnTo>
                  <a:pt x="6017" y="3988"/>
                </a:lnTo>
                <a:lnTo>
                  <a:pt x="5984" y="3995"/>
                </a:lnTo>
                <a:lnTo>
                  <a:pt x="5949" y="4003"/>
                </a:lnTo>
                <a:lnTo>
                  <a:pt x="5913" y="4009"/>
                </a:lnTo>
                <a:lnTo>
                  <a:pt x="5877" y="4014"/>
                </a:lnTo>
                <a:lnTo>
                  <a:pt x="5839" y="4019"/>
                </a:lnTo>
                <a:lnTo>
                  <a:pt x="5801" y="4023"/>
                </a:lnTo>
                <a:lnTo>
                  <a:pt x="5762" y="4026"/>
                </a:lnTo>
                <a:lnTo>
                  <a:pt x="5723" y="4027"/>
                </a:lnTo>
                <a:lnTo>
                  <a:pt x="5683" y="4027"/>
                </a:lnTo>
                <a:lnTo>
                  <a:pt x="5683" y="4027"/>
                </a:lnTo>
                <a:lnTo>
                  <a:pt x="5632" y="4027"/>
                </a:lnTo>
                <a:lnTo>
                  <a:pt x="5582" y="4024"/>
                </a:lnTo>
                <a:lnTo>
                  <a:pt x="5532" y="4019"/>
                </a:lnTo>
                <a:lnTo>
                  <a:pt x="5482" y="4013"/>
                </a:lnTo>
                <a:lnTo>
                  <a:pt x="5434" y="4005"/>
                </a:lnTo>
                <a:lnTo>
                  <a:pt x="5387" y="3995"/>
                </a:lnTo>
                <a:lnTo>
                  <a:pt x="5340" y="3983"/>
                </a:lnTo>
                <a:lnTo>
                  <a:pt x="5294" y="3970"/>
                </a:lnTo>
                <a:lnTo>
                  <a:pt x="5249" y="3954"/>
                </a:lnTo>
                <a:lnTo>
                  <a:pt x="5204" y="3938"/>
                </a:lnTo>
                <a:lnTo>
                  <a:pt x="5163" y="3919"/>
                </a:lnTo>
                <a:lnTo>
                  <a:pt x="5121" y="3899"/>
                </a:lnTo>
                <a:lnTo>
                  <a:pt x="5081" y="3877"/>
                </a:lnTo>
                <a:lnTo>
                  <a:pt x="5042" y="3853"/>
                </a:lnTo>
                <a:lnTo>
                  <a:pt x="5004" y="3827"/>
                </a:lnTo>
                <a:lnTo>
                  <a:pt x="4968" y="3800"/>
                </a:lnTo>
                <a:lnTo>
                  <a:pt x="4934" y="3772"/>
                </a:lnTo>
                <a:lnTo>
                  <a:pt x="4901" y="3740"/>
                </a:lnTo>
                <a:lnTo>
                  <a:pt x="4870" y="3709"/>
                </a:lnTo>
                <a:lnTo>
                  <a:pt x="4842" y="3674"/>
                </a:lnTo>
                <a:lnTo>
                  <a:pt x="4827" y="3657"/>
                </a:lnTo>
                <a:lnTo>
                  <a:pt x="4814" y="3639"/>
                </a:lnTo>
                <a:lnTo>
                  <a:pt x="4801" y="3621"/>
                </a:lnTo>
                <a:lnTo>
                  <a:pt x="4789" y="3602"/>
                </a:lnTo>
                <a:lnTo>
                  <a:pt x="4777" y="3583"/>
                </a:lnTo>
                <a:lnTo>
                  <a:pt x="4766" y="3563"/>
                </a:lnTo>
                <a:lnTo>
                  <a:pt x="4754" y="3543"/>
                </a:lnTo>
                <a:lnTo>
                  <a:pt x="4744" y="3522"/>
                </a:lnTo>
                <a:lnTo>
                  <a:pt x="4735" y="3502"/>
                </a:lnTo>
                <a:lnTo>
                  <a:pt x="4725" y="3480"/>
                </a:lnTo>
                <a:lnTo>
                  <a:pt x="4717" y="3459"/>
                </a:lnTo>
                <a:lnTo>
                  <a:pt x="4709" y="3437"/>
                </a:lnTo>
                <a:lnTo>
                  <a:pt x="4702" y="3414"/>
                </a:lnTo>
                <a:lnTo>
                  <a:pt x="4695" y="3392"/>
                </a:lnTo>
                <a:lnTo>
                  <a:pt x="4688" y="3368"/>
                </a:lnTo>
                <a:lnTo>
                  <a:pt x="4683" y="3345"/>
                </a:lnTo>
                <a:lnTo>
                  <a:pt x="4678" y="3321"/>
                </a:lnTo>
                <a:lnTo>
                  <a:pt x="4674" y="3297"/>
                </a:lnTo>
                <a:lnTo>
                  <a:pt x="4670" y="3271"/>
                </a:lnTo>
                <a:lnTo>
                  <a:pt x="4666" y="3246"/>
                </a:lnTo>
                <a:lnTo>
                  <a:pt x="4664" y="3221"/>
                </a:lnTo>
                <a:lnTo>
                  <a:pt x="4663" y="3195"/>
                </a:lnTo>
                <a:lnTo>
                  <a:pt x="4662" y="3169"/>
                </a:lnTo>
                <a:lnTo>
                  <a:pt x="4661" y="3141"/>
                </a:lnTo>
                <a:lnTo>
                  <a:pt x="4661" y="3130"/>
                </a:lnTo>
                <a:lnTo>
                  <a:pt x="4661" y="3130"/>
                </a:lnTo>
                <a:lnTo>
                  <a:pt x="4662" y="3101"/>
                </a:lnTo>
                <a:lnTo>
                  <a:pt x="4663" y="3073"/>
                </a:lnTo>
                <a:lnTo>
                  <a:pt x="4664" y="3045"/>
                </a:lnTo>
                <a:lnTo>
                  <a:pt x="4667" y="3017"/>
                </a:lnTo>
                <a:lnTo>
                  <a:pt x="4671" y="2991"/>
                </a:lnTo>
                <a:lnTo>
                  <a:pt x="4674" y="2964"/>
                </a:lnTo>
                <a:lnTo>
                  <a:pt x="4679" y="2939"/>
                </a:lnTo>
                <a:lnTo>
                  <a:pt x="4684" y="2913"/>
                </a:lnTo>
                <a:lnTo>
                  <a:pt x="4689" y="2887"/>
                </a:lnTo>
                <a:lnTo>
                  <a:pt x="4697" y="2863"/>
                </a:lnTo>
                <a:lnTo>
                  <a:pt x="4703" y="2839"/>
                </a:lnTo>
                <a:lnTo>
                  <a:pt x="4711" y="2815"/>
                </a:lnTo>
                <a:lnTo>
                  <a:pt x="4720" y="2792"/>
                </a:lnTo>
                <a:lnTo>
                  <a:pt x="4729" y="2769"/>
                </a:lnTo>
                <a:lnTo>
                  <a:pt x="4739" y="2747"/>
                </a:lnTo>
                <a:lnTo>
                  <a:pt x="4749" y="2725"/>
                </a:lnTo>
                <a:lnTo>
                  <a:pt x="4760" y="2704"/>
                </a:lnTo>
                <a:lnTo>
                  <a:pt x="4771" y="2683"/>
                </a:lnTo>
                <a:lnTo>
                  <a:pt x="4784" y="2662"/>
                </a:lnTo>
                <a:lnTo>
                  <a:pt x="4796" y="2642"/>
                </a:lnTo>
                <a:lnTo>
                  <a:pt x="4810" y="2622"/>
                </a:lnTo>
                <a:lnTo>
                  <a:pt x="4824" y="2603"/>
                </a:lnTo>
                <a:lnTo>
                  <a:pt x="4838" y="2584"/>
                </a:lnTo>
                <a:lnTo>
                  <a:pt x="4853" y="2566"/>
                </a:lnTo>
                <a:lnTo>
                  <a:pt x="4869" y="2548"/>
                </a:lnTo>
                <a:lnTo>
                  <a:pt x="4885" y="2531"/>
                </a:lnTo>
                <a:lnTo>
                  <a:pt x="4901" y="2514"/>
                </a:lnTo>
                <a:lnTo>
                  <a:pt x="4918" y="2498"/>
                </a:lnTo>
                <a:lnTo>
                  <a:pt x="4936" y="2482"/>
                </a:lnTo>
                <a:lnTo>
                  <a:pt x="4954" y="2467"/>
                </a:lnTo>
                <a:lnTo>
                  <a:pt x="4973" y="2451"/>
                </a:lnTo>
                <a:lnTo>
                  <a:pt x="4992" y="2436"/>
                </a:lnTo>
                <a:lnTo>
                  <a:pt x="5011" y="2423"/>
                </a:lnTo>
                <a:lnTo>
                  <a:pt x="5031" y="2409"/>
                </a:lnTo>
                <a:lnTo>
                  <a:pt x="5052" y="2395"/>
                </a:lnTo>
                <a:lnTo>
                  <a:pt x="5073" y="2383"/>
                </a:lnTo>
                <a:lnTo>
                  <a:pt x="5117" y="2359"/>
                </a:lnTo>
                <a:lnTo>
                  <a:pt x="5163" y="2337"/>
                </a:lnTo>
                <a:lnTo>
                  <a:pt x="5210" y="2316"/>
                </a:lnTo>
                <a:lnTo>
                  <a:pt x="5258" y="2297"/>
                </a:lnTo>
                <a:lnTo>
                  <a:pt x="5308" y="2280"/>
                </a:lnTo>
                <a:lnTo>
                  <a:pt x="5361" y="2264"/>
                </a:lnTo>
                <a:lnTo>
                  <a:pt x="5413" y="2250"/>
                </a:lnTo>
                <a:lnTo>
                  <a:pt x="5469" y="2239"/>
                </a:lnTo>
                <a:lnTo>
                  <a:pt x="5524" y="2230"/>
                </a:lnTo>
                <a:lnTo>
                  <a:pt x="5582" y="2221"/>
                </a:lnTo>
                <a:lnTo>
                  <a:pt x="5641" y="2215"/>
                </a:lnTo>
                <a:lnTo>
                  <a:pt x="5701" y="2211"/>
                </a:lnTo>
                <a:lnTo>
                  <a:pt x="5761" y="2207"/>
                </a:lnTo>
                <a:lnTo>
                  <a:pt x="5823" y="2207"/>
                </a:lnTo>
                <a:lnTo>
                  <a:pt x="5823" y="2207"/>
                </a:lnTo>
                <a:lnTo>
                  <a:pt x="5887" y="2207"/>
                </a:lnTo>
                <a:lnTo>
                  <a:pt x="5948" y="2210"/>
                </a:lnTo>
                <a:lnTo>
                  <a:pt x="6007" y="2212"/>
                </a:lnTo>
                <a:lnTo>
                  <a:pt x="6063" y="2216"/>
                </a:lnTo>
                <a:lnTo>
                  <a:pt x="6117" y="2220"/>
                </a:lnTo>
                <a:lnTo>
                  <a:pt x="6169" y="2226"/>
                </a:lnTo>
                <a:lnTo>
                  <a:pt x="6219" y="2233"/>
                </a:lnTo>
                <a:lnTo>
                  <a:pt x="6267" y="2240"/>
                </a:lnTo>
                <a:lnTo>
                  <a:pt x="6314" y="2248"/>
                </a:lnTo>
                <a:lnTo>
                  <a:pt x="6360" y="2258"/>
                </a:lnTo>
                <a:lnTo>
                  <a:pt x="6404" y="2267"/>
                </a:lnTo>
                <a:lnTo>
                  <a:pt x="6448" y="2278"/>
                </a:lnTo>
                <a:lnTo>
                  <a:pt x="6491" y="2288"/>
                </a:lnTo>
                <a:lnTo>
                  <a:pt x="6533" y="2301"/>
                </a:lnTo>
                <a:lnTo>
                  <a:pt x="6617" y="2326"/>
                </a:lnTo>
                <a:lnTo>
                  <a:pt x="6617" y="2256"/>
                </a:lnTo>
                <a:lnTo>
                  <a:pt x="6617" y="2256"/>
                </a:lnTo>
                <a:lnTo>
                  <a:pt x="6616" y="2219"/>
                </a:lnTo>
                <a:lnTo>
                  <a:pt x="6614" y="2183"/>
                </a:lnTo>
                <a:lnTo>
                  <a:pt x="6611" y="2149"/>
                </a:lnTo>
                <a:lnTo>
                  <a:pt x="6606" y="2115"/>
                </a:lnTo>
                <a:lnTo>
                  <a:pt x="6599" y="2083"/>
                </a:lnTo>
                <a:lnTo>
                  <a:pt x="6591" y="2051"/>
                </a:lnTo>
                <a:lnTo>
                  <a:pt x="6582" y="2022"/>
                </a:lnTo>
                <a:lnTo>
                  <a:pt x="6571" y="1992"/>
                </a:lnTo>
                <a:lnTo>
                  <a:pt x="6559" y="1964"/>
                </a:lnTo>
                <a:lnTo>
                  <a:pt x="6546" y="1937"/>
                </a:lnTo>
                <a:lnTo>
                  <a:pt x="6530" y="1912"/>
                </a:lnTo>
                <a:lnTo>
                  <a:pt x="6514" y="1886"/>
                </a:lnTo>
                <a:lnTo>
                  <a:pt x="6497" y="1863"/>
                </a:lnTo>
                <a:lnTo>
                  <a:pt x="6478" y="1841"/>
                </a:lnTo>
                <a:lnTo>
                  <a:pt x="6457" y="1820"/>
                </a:lnTo>
                <a:lnTo>
                  <a:pt x="6435" y="1799"/>
                </a:lnTo>
                <a:lnTo>
                  <a:pt x="6412" y="1780"/>
                </a:lnTo>
                <a:lnTo>
                  <a:pt x="6388" y="1764"/>
                </a:lnTo>
                <a:lnTo>
                  <a:pt x="6362" y="1747"/>
                </a:lnTo>
                <a:lnTo>
                  <a:pt x="6335" y="1731"/>
                </a:lnTo>
                <a:lnTo>
                  <a:pt x="6307" y="1718"/>
                </a:lnTo>
                <a:lnTo>
                  <a:pt x="6276" y="1704"/>
                </a:lnTo>
                <a:lnTo>
                  <a:pt x="6246" y="1692"/>
                </a:lnTo>
                <a:lnTo>
                  <a:pt x="6213" y="1682"/>
                </a:lnTo>
                <a:lnTo>
                  <a:pt x="6180" y="1672"/>
                </a:lnTo>
                <a:lnTo>
                  <a:pt x="6145" y="1665"/>
                </a:lnTo>
                <a:lnTo>
                  <a:pt x="6110" y="1658"/>
                </a:lnTo>
                <a:lnTo>
                  <a:pt x="6072" y="1652"/>
                </a:lnTo>
                <a:lnTo>
                  <a:pt x="6033" y="1647"/>
                </a:lnTo>
                <a:lnTo>
                  <a:pt x="5994" y="1644"/>
                </a:lnTo>
                <a:lnTo>
                  <a:pt x="5952" y="1643"/>
                </a:lnTo>
                <a:lnTo>
                  <a:pt x="5910" y="1642"/>
                </a:lnTo>
                <a:lnTo>
                  <a:pt x="5910" y="1642"/>
                </a:lnTo>
                <a:lnTo>
                  <a:pt x="5852" y="1643"/>
                </a:lnTo>
                <a:lnTo>
                  <a:pt x="5794" y="1645"/>
                </a:lnTo>
                <a:lnTo>
                  <a:pt x="5738" y="1649"/>
                </a:lnTo>
                <a:lnTo>
                  <a:pt x="5684" y="1655"/>
                </a:lnTo>
                <a:lnTo>
                  <a:pt x="5631" y="1661"/>
                </a:lnTo>
                <a:lnTo>
                  <a:pt x="5579" y="1669"/>
                </a:lnTo>
                <a:lnTo>
                  <a:pt x="5529" y="1680"/>
                </a:lnTo>
                <a:lnTo>
                  <a:pt x="5478" y="1690"/>
                </a:lnTo>
                <a:lnTo>
                  <a:pt x="5429" y="1703"/>
                </a:lnTo>
                <a:lnTo>
                  <a:pt x="5381" y="1716"/>
                </a:lnTo>
                <a:lnTo>
                  <a:pt x="5332" y="1730"/>
                </a:lnTo>
                <a:lnTo>
                  <a:pt x="5284" y="1747"/>
                </a:lnTo>
                <a:lnTo>
                  <a:pt x="5236" y="1764"/>
                </a:lnTo>
                <a:lnTo>
                  <a:pt x="5188" y="1782"/>
                </a:lnTo>
                <a:lnTo>
                  <a:pt x="5139" y="1800"/>
                </a:lnTo>
                <a:lnTo>
                  <a:pt x="5091" y="1820"/>
                </a:lnTo>
                <a:lnTo>
                  <a:pt x="4911" y="1294"/>
                </a:lnTo>
                <a:lnTo>
                  <a:pt x="4911" y="1294"/>
                </a:lnTo>
                <a:lnTo>
                  <a:pt x="4971" y="1267"/>
                </a:lnTo>
                <a:lnTo>
                  <a:pt x="5029" y="1242"/>
                </a:lnTo>
                <a:lnTo>
                  <a:pt x="5089" y="1219"/>
                </a:lnTo>
                <a:lnTo>
                  <a:pt x="5149" y="1196"/>
                </a:lnTo>
                <a:lnTo>
                  <a:pt x="5210" y="1175"/>
                </a:lnTo>
                <a:lnTo>
                  <a:pt x="5273" y="1156"/>
                </a:lnTo>
                <a:lnTo>
                  <a:pt x="5336" y="1137"/>
                </a:lnTo>
                <a:lnTo>
                  <a:pt x="5401" y="1121"/>
                </a:lnTo>
                <a:lnTo>
                  <a:pt x="5467" y="1106"/>
                </a:lnTo>
                <a:lnTo>
                  <a:pt x="5536" y="1093"/>
                </a:lnTo>
                <a:lnTo>
                  <a:pt x="5607" y="1082"/>
                </a:lnTo>
                <a:lnTo>
                  <a:pt x="5681" y="1072"/>
                </a:lnTo>
                <a:lnTo>
                  <a:pt x="5756" y="1065"/>
                </a:lnTo>
                <a:lnTo>
                  <a:pt x="5836" y="1059"/>
                </a:lnTo>
                <a:lnTo>
                  <a:pt x="5918" y="1055"/>
                </a:lnTo>
                <a:lnTo>
                  <a:pt x="6004" y="1054"/>
                </a:lnTo>
                <a:lnTo>
                  <a:pt x="6004" y="1054"/>
                </a:lnTo>
                <a:lnTo>
                  <a:pt x="6042" y="1055"/>
                </a:lnTo>
                <a:lnTo>
                  <a:pt x="6081" y="1055"/>
                </a:lnTo>
                <a:lnTo>
                  <a:pt x="6120" y="1058"/>
                </a:lnTo>
                <a:lnTo>
                  <a:pt x="6158" y="1060"/>
                </a:lnTo>
                <a:lnTo>
                  <a:pt x="6195" y="1063"/>
                </a:lnTo>
                <a:lnTo>
                  <a:pt x="6230" y="1066"/>
                </a:lnTo>
                <a:lnTo>
                  <a:pt x="6266" y="1070"/>
                </a:lnTo>
                <a:lnTo>
                  <a:pt x="6301" y="1075"/>
                </a:lnTo>
                <a:lnTo>
                  <a:pt x="6335" y="1081"/>
                </a:lnTo>
                <a:lnTo>
                  <a:pt x="6369" y="1087"/>
                </a:lnTo>
                <a:lnTo>
                  <a:pt x="6402" y="1093"/>
                </a:lnTo>
                <a:lnTo>
                  <a:pt x="6435" y="1101"/>
                </a:lnTo>
                <a:lnTo>
                  <a:pt x="6466" y="1109"/>
                </a:lnTo>
                <a:lnTo>
                  <a:pt x="6498" y="1117"/>
                </a:lnTo>
                <a:lnTo>
                  <a:pt x="6528" y="1127"/>
                </a:lnTo>
                <a:lnTo>
                  <a:pt x="6557" y="1136"/>
                </a:lnTo>
                <a:lnTo>
                  <a:pt x="6587" y="1147"/>
                </a:lnTo>
                <a:lnTo>
                  <a:pt x="6616" y="1157"/>
                </a:lnTo>
                <a:lnTo>
                  <a:pt x="6643" y="1169"/>
                </a:lnTo>
                <a:lnTo>
                  <a:pt x="6672" y="1181"/>
                </a:lnTo>
                <a:lnTo>
                  <a:pt x="6698" y="1194"/>
                </a:lnTo>
                <a:lnTo>
                  <a:pt x="6724" y="1208"/>
                </a:lnTo>
                <a:lnTo>
                  <a:pt x="6749" y="1221"/>
                </a:lnTo>
                <a:lnTo>
                  <a:pt x="6775" y="1236"/>
                </a:lnTo>
                <a:lnTo>
                  <a:pt x="6799" y="1251"/>
                </a:lnTo>
                <a:lnTo>
                  <a:pt x="6823" y="1266"/>
                </a:lnTo>
                <a:lnTo>
                  <a:pt x="6846" y="1283"/>
                </a:lnTo>
                <a:lnTo>
                  <a:pt x="6868" y="1300"/>
                </a:lnTo>
                <a:lnTo>
                  <a:pt x="6890" y="1318"/>
                </a:lnTo>
                <a:lnTo>
                  <a:pt x="6911" y="1336"/>
                </a:lnTo>
                <a:lnTo>
                  <a:pt x="6932" y="1354"/>
                </a:lnTo>
                <a:lnTo>
                  <a:pt x="6952" y="1373"/>
                </a:lnTo>
                <a:lnTo>
                  <a:pt x="6971" y="1393"/>
                </a:lnTo>
                <a:lnTo>
                  <a:pt x="6990" y="1413"/>
                </a:lnTo>
                <a:lnTo>
                  <a:pt x="7007" y="1434"/>
                </a:lnTo>
                <a:lnTo>
                  <a:pt x="7025" y="1455"/>
                </a:lnTo>
                <a:lnTo>
                  <a:pt x="7042" y="1477"/>
                </a:lnTo>
                <a:lnTo>
                  <a:pt x="7058" y="1499"/>
                </a:lnTo>
                <a:lnTo>
                  <a:pt x="7074" y="1522"/>
                </a:lnTo>
                <a:lnTo>
                  <a:pt x="7088" y="1546"/>
                </a:lnTo>
                <a:lnTo>
                  <a:pt x="7103" y="1571"/>
                </a:lnTo>
                <a:lnTo>
                  <a:pt x="7117" y="1595"/>
                </a:lnTo>
                <a:lnTo>
                  <a:pt x="7129" y="1620"/>
                </a:lnTo>
                <a:lnTo>
                  <a:pt x="7142" y="1646"/>
                </a:lnTo>
                <a:lnTo>
                  <a:pt x="7154" y="1672"/>
                </a:lnTo>
                <a:lnTo>
                  <a:pt x="7165" y="1699"/>
                </a:lnTo>
                <a:lnTo>
                  <a:pt x="7176" y="1726"/>
                </a:lnTo>
                <a:lnTo>
                  <a:pt x="7186" y="1754"/>
                </a:lnTo>
                <a:lnTo>
                  <a:pt x="7195" y="1783"/>
                </a:lnTo>
                <a:lnTo>
                  <a:pt x="7205" y="1811"/>
                </a:lnTo>
                <a:lnTo>
                  <a:pt x="7212" y="1840"/>
                </a:lnTo>
                <a:lnTo>
                  <a:pt x="7220" y="1870"/>
                </a:lnTo>
                <a:lnTo>
                  <a:pt x="7227" y="1900"/>
                </a:lnTo>
                <a:lnTo>
                  <a:pt x="7233" y="1932"/>
                </a:lnTo>
                <a:lnTo>
                  <a:pt x="7239" y="1962"/>
                </a:lnTo>
                <a:lnTo>
                  <a:pt x="7244" y="1994"/>
                </a:lnTo>
                <a:lnTo>
                  <a:pt x="7249" y="2027"/>
                </a:lnTo>
                <a:lnTo>
                  <a:pt x="7253" y="2060"/>
                </a:lnTo>
                <a:lnTo>
                  <a:pt x="7256" y="2093"/>
                </a:lnTo>
                <a:lnTo>
                  <a:pt x="7259" y="2127"/>
                </a:lnTo>
                <a:lnTo>
                  <a:pt x="7261" y="2160"/>
                </a:lnTo>
                <a:lnTo>
                  <a:pt x="7262" y="2196"/>
                </a:lnTo>
                <a:lnTo>
                  <a:pt x="7263" y="2266"/>
                </a:lnTo>
                <a:lnTo>
                  <a:pt x="7263" y="3968"/>
                </a:lnTo>
                <a:lnTo>
                  <a:pt x="6612" y="3968"/>
                </a:lnTo>
                <a:close/>
                <a:moveTo>
                  <a:pt x="6628" y="2750"/>
                </a:moveTo>
                <a:lnTo>
                  <a:pt x="6628" y="2750"/>
                </a:lnTo>
                <a:lnTo>
                  <a:pt x="6595" y="2737"/>
                </a:lnTo>
                <a:lnTo>
                  <a:pt x="6562" y="2726"/>
                </a:lnTo>
                <a:lnTo>
                  <a:pt x="6527" y="2715"/>
                </a:lnTo>
                <a:lnTo>
                  <a:pt x="6490" y="2705"/>
                </a:lnTo>
                <a:lnTo>
                  <a:pt x="6453" y="2694"/>
                </a:lnTo>
                <a:lnTo>
                  <a:pt x="6414" y="2685"/>
                </a:lnTo>
                <a:lnTo>
                  <a:pt x="6373" y="2676"/>
                </a:lnTo>
                <a:lnTo>
                  <a:pt x="6332" y="2669"/>
                </a:lnTo>
                <a:lnTo>
                  <a:pt x="6290" y="2662"/>
                </a:lnTo>
                <a:lnTo>
                  <a:pt x="6247" y="2654"/>
                </a:lnTo>
                <a:lnTo>
                  <a:pt x="6203" y="2649"/>
                </a:lnTo>
                <a:lnTo>
                  <a:pt x="6158" y="2645"/>
                </a:lnTo>
                <a:lnTo>
                  <a:pt x="6112" y="2641"/>
                </a:lnTo>
                <a:lnTo>
                  <a:pt x="6066" y="2639"/>
                </a:lnTo>
                <a:lnTo>
                  <a:pt x="6018" y="2637"/>
                </a:lnTo>
                <a:lnTo>
                  <a:pt x="5971" y="2636"/>
                </a:lnTo>
                <a:lnTo>
                  <a:pt x="5971" y="2636"/>
                </a:lnTo>
                <a:lnTo>
                  <a:pt x="5932" y="2637"/>
                </a:lnTo>
                <a:lnTo>
                  <a:pt x="5896" y="2638"/>
                </a:lnTo>
                <a:lnTo>
                  <a:pt x="5859" y="2641"/>
                </a:lnTo>
                <a:lnTo>
                  <a:pt x="5824" y="2644"/>
                </a:lnTo>
                <a:lnTo>
                  <a:pt x="5790" y="2648"/>
                </a:lnTo>
                <a:lnTo>
                  <a:pt x="5757" y="2653"/>
                </a:lnTo>
                <a:lnTo>
                  <a:pt x="5725" y="2660"/>
                </a:lnTo>
                <a:lnTo>
                  <a:pt x="5694" y="2667"/>
                </a:lnTo>
                <a:lnTo>
                  <a:pt x="5664" y="2675"/>
                </a:lnTo>
                <a:lnTo>
                  <a:pt x="5636" y="2684"/>
                </a:lnTo>
                <a:lnTo>
                  <a:pt x="5608" y="2694"/>
                </a:lnTo>
                <a:lnTo>
                  <a:pt x="5581" y="2705"/>
                </a:lnTo>
                <a:lnTo>
                  <a:pt x="5556" y="2716"/>
                </a:lnTo>
                <a:lnTo>
                  <a:pt x="5532" y="2729"/>
                </a:lnTo>
                <a:lnTo>
                  <a:pt x="5509" y="2743"/>
                </a:lnTo>
                <a:lnTo>
                  <a:pt x="5488" y="2757"/>
                </a:lnTo>
                <a:lnTo>
                  <a:pt x="5467" y="2772"/>
                </a:lnTo>
                <a:lnTo>
                  <a:pt x="5448" y="2789"/>
                </a:lnTo>
                <a:lnTo>
                  <a:pt x="5429" y="2806"/>
                </a:lnTo>
                <a:lnTo>
                  <a:pt x="5412" y="2823"/>
                </a:lnTo>
                <a:lnTo>
                  <a:pt x="5397" y="2841"/>
                </a:lnTo>
                <a:lnTo>
                  <a:pt x="5383" y="2861"/>
                </a:lnTo>
                <a:lnTo>
                  <a:pt x="5370" y="2881"/>
                </a:lnTo>
                <a:lnTo>
                  <a:pt x="5359" y="2902"/>
                </a:lnTo>
                <a:lnTo>
                  <a:pt x="5348" y="2924"/>
                </a:lnTo>
                <a:lnTo>
                  <a:pt x="5339" y="2946"/>
                </a:lnTo>
                <a:lnTo>
                  <a:pt x="5331" y="2970"/>
                </a:lnTo>
                <a:lnTo>
                  <a:pt x="5325" y="2994"/>
                </a:lnTo>
                <a:lnTo>
                  <a:pt x="5320" y="3018"/>
                </a:lnTo>
                <a:lnTo>
                  <a:pt x="5317" y="3045"/>
                </a:lnTo>
                <a:lnTo>
                  <a:pt x="5315" y="3071"/>
                </a:lnTo>
                <a:lnTo>
                  <a:pt x="5314" y="3098"/>
                </a:lnTo>
                <a:lnTo>
                  <a:pt x="5314" y="3109"/>
                </a:lnTo>
                <a:lnTo>
                  <a:pt x="5314" y="3109"/>
                </a:lnTo>
                <a:lnTo>
                  <a:pt x="5315" y="3134"/>
                </a:lnTo>
                <a:lnTo>
                  <a:pt x="5317" y="3158"/>
                </a:lnTo>
                <a:lnTo>
                  <a:pt x="5320" y="3182"/>
                </a:lnTo>
                <a:lnTo>
                  <a:pt x="5325" y="3205"/>
                </a:lnTo>
                <a:lnTo>
                  <a:pt x="5330" y="3227"/>
                </a:lnTo>
                <a:lnTo>
                  <a:pt x="5338" y="3248"/>
                </a:lnTo>
                <a:lnTo>
                  <a:pt x="5347" y="3269"/>
                </a:lnTo>
                <a:lnTo>
                  <a:pt x="5357" y="3289"/>
                </a:lnTo>
                <a:lnTo>
                  <a:pt x="5367" y="3309"/>
                </a:lnTo>
                <a:lnTo>
                  <a:pt x="5380" y="3327"/>
                </a:lnTo>
                <a:lnTo>
                  <a:pt x="5393" y="3345"/>
                </a:lnTo>
                <a:lnTo>
                  <a:pt x="5407" y="3362"/>
                </a:lnTo>
                <a:lnTo>
                  <a:pt x="5423" y="3378"/>
                </a:lnTo>
                <a:lnTo>
                  <a:pt x="5438" y="3394"/>
                </a:lnTo>
                <a:lnTo>
                  <a:pt x="5456" y="3409"/>
                </a:lnTo>
                <a:lnTo>
                  <a:pt x="5474" y="3422"/>
                </a:lnTo>
                <a:lnTo>
                  <a:pt x="5494" y="3435"/>
                </a:lnTo>
                <a:lnTo>
                  <a:pt x="5514" y="3448"/>
                </a:lnTo>
                <a:lnTo>
                  <a:pt x="5535" y="3459"/>
                </a:lnTo>
                <a:lnTo>
                  <a:pt x="5556" y="3470"/>
                </a:lnTo>
                <a:lnTo>
                  <a:pt x="5579" y="3480"/>
                </a:lnTo>
                <a:lnTo>
                  <a:pt x="5602" y="3489"/>
                </a:lnTo>
                <a:lnTo>
                  <a:pt x="5626" y="3497"/>
                </a:lnTo>
                <a:lnTo>
                  <a:pt x="5650" y="3504"/>
                </a:lnTo>
                <a:lnTo>
                  <a:pt x="5675" y="3511"/>
                </a:lnTo>
                <a:lnTo>
                  <a:pt x="5702" y="3517"/>
                </a:lnTo>
                <a:lnTo>
                  <a:pt x="5728" y="3521"/>
                </a:lnTo>
                <a:lnTo>
                  <a:pt x="5755" y="3525"/>
                </a:lnTo>
                <a:lnTo>
                  <a:pt x="5782" y="3528"/>
                </a:lnTo>
                <a:lnTo>
                  <a:pt x="5811" y="3530"/>
                </a:lnTo>
                <a:lnTo>
                  <a:pt x="5839" y="3532"/>
                </a:lnTo>
                <a:lnTo>
                  <a:pt x="5867" y="3533"/>
                </a:lnTo>
                <a:lnTo>
                  <a:pt x="5867" y="3533"/>
                </a:lnTo>
                <a:lnTo>
                  <a:pt x="5908" y="3532"/>
                </a:lnTo>
                <a:lnTo>
                  <a:pt x="5948" y="3529"/>
                </a:lnTo>
                <a:lnTo>
                  <a:pt x="5987" y="3526"/>
                </a:lnTo>
                <a:lnTo>
                  <a:pt x="6025" y="3521"/>
                </a:lnTo>
                <a:lnTo>
                  <a:pt x="6062" y="3515"/>
                </a:lnTo>
                <a:lnTo>
                  <a:pt x="6099" y="3507"/>
                </a:lnTo>
                <a:lnTo>
                  <a:pt x="6135" y="3499"/>
                </a:lnTo>
                <a:lnTo>
                  <a:pt x="6169" y="3489"/>
                </a:lnTo>
                <a:lnTo>
                  <a:pt x="6204" y="3477"/>
                </a:lnTo>
                <a:lnTo>
                  <a:pt x="6237" y="3464"/>
                </a:lnTo>
                <a:lnTo>
                  <a:pt x="6268" y="3451"/>
                </a:lnTo>
                <a:lnTo>
                  <a:pt x="6299" y="3436"/>
                </a:lnTo>
                <a:lnTo>
                  <a:pt x="6329" y="3420"/>
                </a:lnTo>
                <a:lnTo>
                  <a:pt x="6357" y="3402"/>
                </a:lnTo>
                <a:lnTo>
                  <a:pt x="6384" y="3385"/>
                </a:lnTo>
                <a:lnTo>
                  <a:pt x="6411" y="3366"/>
                </a:lnTo>
                <a:lnTo>
                  <a:pt x="6436" y="3345"/>
                </a:lnTo>
                <a:lnTo>
                  <a:pt x="6459" y="3324"/>
                </a:lnTo>
                <a:lnTo>
                  <a:pt x="6481" y="3301"/>
                </a:lnTo>
                <a:lnTo>
                  <a:pt x="6502" y="3278"/>
                </a:lnTo>
                <a:lnTo>
                  <a:pt x="6521" y="3254"/>
                </a:lnTo>
                <a:lnTo>
                  <a:pt x="6539" y="3228"/>
                </a:lnTo>
                <a:lnTo>
                  <a:pt x="6555" y="3202"/>
                </a:lnTo>
                <a:lnTo>
                  <a:pt x="6570" y="3175"/>
                </a:lnTo>
                <a:lnTo>
                  <a:pt x="6584" y="3146"/>
                </a:lnTo>
                <a:lnTo>
                  <a:pt x="6595" y="3118"/>
                </a:lnTo>
                <a:lnTo>
                  <a:pt x="6605" y="3088"/>
                </a:lnTo>
                <a:lnTo>
                  <a:pt x="6613" y="3057"/>
                </a:lnTo>
                <a:lnTo>
                  <a:pt x="6619" y="3027"/>
                </a:lnTo>
                <a:lnTo>
                  <a:pt x="6624" y="2994"/>
                </a:lnTo>
                <a:lnTo>
                  <a:pt x="6627" y="2962"/>
                </a:lnTo>
                <a:lnTo>
                  <a:pt x="6628" y="2928"/>
                </a:lnTo>
                <a:lnTo>
                  <a:pt x="6628" y="2750"/>
                </a:lnTo>
                <a:close/>
                <a:moveTo>
                  <a:pt x="9100" y="4032"/>
                </a:moveTo>
                <a:lnTo>
                  <a:pt x="9100" y="4032"/>
                </a:lnTo>
                <a:lnTo>
                  <a:pt x="9060" y="4032"/>
                </a:lnTo>
                <a:lnTo>
                  <a:pt x="9021" y="4031"/>
                </a:lnTo>
                <a:lnTo>
                  <a:pt x="8981" y="4028"/>
                </a:lnTo>
                <a:lnTo>
                  <a:pt x="8943" y="4025"/>
                </a:lnTo>
                <a:lnTo>
                  <a:pt x="8905" y="4020"/>
                </a:lnTo>
                <a:lnTo>
                  <a:pt x="8866" y="4015"/>
                </a:lnTo>
                <a:lnTo>
                  <a:pt x="8828" y="4009"/>
                </a:lnTo>
                <a:lnTo>
                  <a:pt x="8792" y="4002"/>
                </a:lnTo>
                <a:lnTo>
                  <a:pt x="8755" y="3994"/>
                </a:lnTo>
                <a:lnTo>
                  <a:pt x="8718" y="3986"/>
                </a:lnTo>
                <a:lnTo>
                  <a:pt x="8682" y="3975"/>
                </a:lnTo>
                <a:lnTo>
                  <a:pt x="8647" y="3965"/>
                </a:lnTo>
                <a:lnTo>
                  <a:pt x="8611" y="3954"/>
                </a:lnTo>
                <a:lnTo>
                  <a:pt x="8577" y="3942"/>
                </a:lnTo>
                <a:lnTo>
                  <a:pt x="8542" y="3929"/>
                </a:lnTo>
                <a:lnTo>
                  <a:pt x="8508" y="3916"/>
                </a:lnTo>
                <a:lnTo>
                  <a:pt x="8475" y="3901"/>
                </a:lnTo>
                <a:lnTo>
                  <a:pt x="8442" y="3885"/>
                </a:lnTo>
                <a:lnTo>
                  <a:pt x="8410" y="3869"/>
                </a:lnTo>
                <a:lnTo>
                  <a:pt x="8378" y="3853"/>
                </a:lnTo>
                <a:lnTo>
                  <a:pt x="8347" y="3835"/>
                </a:lnTo>
                <a:lnTo>
                  <a:pt x="8316" y="3816"/>
                </a:lnTo>
                <a:lnTo>
                  <a:pt x="8286" y="3797"/>
                </a:lnTo>
                <a:lnTo>
                  <a:pt x="8256" y="3778"/>
                </a:lnTo>
                <a:lnTo>
                  <a:pt x="8227" y="3757"/>
                </a:lnTo>
                <a:lnTo>
                  <a:pt x="8198" y="3736"/>
                </a:lnTo>
                <a:lnTo>
                  <a:pt x="8171" y="3714"/>
                </a:lnTo>
                <a:lnTo>
                  <a:pt x="8142" y="3692"/>
                </a:lnTo>
                <a:lnTo>
                  <a:pt x="8116" y="3669"/>
                </a:lnTo>
                <a:lnTo>
                  <a:pt x="8090" y="3645"/>
                </a:lnTo>
                <a:lnTo>
                  <a:pt x="8064" y="3621"/>
                </a:lnTo>
                <a:lnTo>
                  <a:pt x="8038" y="3596"/>
                </a:lnTo>
                <a:lnTo>
                  <a:pt x="8014" y="3570"/>
                </a:lnTo>
                <a:lnTo>
                  <a:pt x="7990" y="3544"/>
                </a:lnTo>
                <a:lnTo>
                  <a:pt x="7967" y="3517"/>
                </a:lnTo>
                <a:lnTo>
                  <a:pt x="7945" y="3490"/>
                </a:lnTo>
                <a:lnTo>
                  <a:pt x="7923" y="3462"/>
                </a:lnTo>
                <a:lnTo>
                  <a:pt x="7902" y="3434"/>
                </a:lnTo>
                <a:lnTo>
                  <a:pt x="7881" y="3405"/>
                </a:lnTo>
                <a:lnTo>
                  <a:pt x="7861" y="3375"/>
                </a:lnTo>
                <a:lnTo>
                  <a:pt x="7842" y="3345"/>
                </a:lnTo>
                <a:lnTo>
                  <a:pt x="7823" y="3314"/>
                </a:lnTo>
                <a:lnTo>
                  <a:pt x="7807" y="3284"/>
                </a:lnTo>
                <a:lnTo>
                  <a:pt x="7789" y="3252"/>
                </a:lnTo>
                <a:lnTo>
                  <a:pt x="7773" y="3221"/>
                </a:lnTo>
                <a:lnTo>
                  <a:pt x="7757" y="3188"/>
                </a:lnTo>
                <a:lnTo>
                  <a:pt x="7743" y="3156"/>
                </a:lnTo>
                <a:lnTo>
                  <a:pt x="7729" y="3122"/>
                </a:lnTo>
                <a:lnTo>
                  <a:pt x="7715" y="3089"/>
                </a:lnTo>
                <a:lnTo>
                  <a:pt x="7703" y="3055"/>
                </a:lnTo>
                <a:lnTo>
                  <a:pt x="7691" y="3021"/>
                </a:lnTo>
                <a:lnTo>
                  <a:pt x="7681" y="2986"/>
                </a:lnTo>
                <a:lnTo>
                  <a:pt x="7671" y="2950"/>
                </a:lnTo>
                <a:lnTo>
                  <a:pt x="7662" y="2915"/>
                </a:lnTo>
                <a:lnTo>
                  <a:pt x="7654" y="2879"/>
                </a:lnTo>
                <a:lnTo>
                  <a:pt x="7646" y="2843"/>
                </a:lnTo>
                <a:lnTo>
                  <a:pt x="7639" y="2807"/>
                </a:lnTo>
                <a:lnTo>
                  <a:pt x="7634" y="2770"/>
                </a:lnTo>
                <a:lnTo>
                  <a:pt x="7628" y="2733"/>
                </a:lnTo>
                <a:lnTo>
                  <a:pt x="7624" y="2695"/>
                </a:lnTo>
                <a:lnTo>
                  <a:pt x="7621" y="2659"/>
                </a:lnTo>
                <a:lnTo>
                  <a:pt x="7619" y="2620"/>
                </a:lnTo>
                <a:lnTo>
                  <a:pt x="7618" y="2582"/>
                </a:lnTo>
                <a:lnTo>
                  <a:pt x="7617" y="2544"/>
                </a:lnTo>
                <a:lnTo>
                  <a:pt x="7617" y="2544"/>
                </a:lnTo>
                <a:lnTo>
                  <a:pt x="7618" y="2505"/>
                </a:lnTo>
                <a:lnTo>
                  <a:pt x="7619" y="2468"/>
                </a:lnTo>
                <a:lnTo>
                  <a:pt x="7621" y="2430"/>
                </a:lnTo>
                <a:lnTo>
                  <a:pt x="7624" y="2392"/>
                </a:lnTo>
                <a:lnTo>
                  <a:pt x="7628" y="2354"/>
                </a:lnTo>
                <a:lnTo>
                  <a:pt x="7634" y="2317"/>
                </a:lnTo>
                <a:lnTo>
                  <a:pt x="7639" y="2280"/>
                </a:lnTo>
                <a:lnTo>
                  <a:pt x="7646" y="2243"/>
                </a:lnTo>
                <a:lnTo>
                  <a:pt x="7654" y="2207"/>
                </a:lnTo>
                <a:lnTo>
                  <a:pt x="7662" y="2171"/>
                </a:lnTo>
                <a:lnTo>
                  <a:pt x="7671" y="2135"/>
                </a:lnTo>
                <a:lnTo>
                  <a:pt x="7681" y="2100"/>
                </a:lnTo>
                <a:lnTo>
                  <a:pt x="7691" y="2065"/>
                </a:lnTo>
                <a:lnTo>
                  <a:pt x="7704" y="2030"/>
                </a:lnTo>
                <a:lnTo>
                  <a:pt x="7715" y="1997"/>
                </a:lnTo>
                <a:lnTo>
                  <a:pt x="7729" y="1962"/>
                </a:lnTo>
                <a:lnTo>
                  <a:pt x="7743" y="1928"/>
                </a:lnTo>
                <a:lnTo>
                  <a:pt x="7757" y="1896"/>
                </a:lnTo>
                <a:lnTo>
                  <a:pt x="7773" y="1863"/>
                </a:lnTo>
                <a:lnTo>
                  <a:pt x="7790" y="1831"/>
                </a:lnTo>
                <a:lnTo>
                  <a:pt x="7807" y="1799"/>
                </a:lnTo>
                <a:lnTo>
                  <a:pt x="7825" y="1768"/>
                </a:lnTo>
                <a:lnTo>
                  <a:pt x="7842" y="1737"/>
                </a:lnTo>
                <a:lnTo>
                  <a:pt x="7861" y="1707"/>
                </a:lnTo>
                <a:lnTo>
                  <a:pt x="7881" y="1677"/>
                </a:lnTo>
                <a:lnTo>
                  <a:pt x="7902" y="1647"/>
                </a:lnTo>
                <a:lnTo>
                  <a:pt x="7923" y="1619"/>
                </a:lnTo>
                <a:lnTo>
                  <a:pt x="7945" y="1591"/>
                </a:lnTo>
                <a:lnTo>
                  <a:pt x="7968" y="1563"/>
                </a:lnTo>
                <a:lnTo>
                  <a:pt x="7991" y="1536"/>
                </a:lnTo>
                <a:lnTo>
                  <a:pt x="8014" y="1509"/>
                </a:lnTo>
                <a:lnTo>
                  <a:pt x="8040" y="1484"/>
                </a:lnTo>
                <a:lnTo>
                  <a:pt x="8065" y="1458"/>
                </a:lnTo>
                <a:lnTo>
                  <a:pt x="8090" y="1433"/>
                </a:lnTo>
                <a:lnTo>
                  <a:pt x="8116" y="1409"/>
                </a:lnTo>
                <a:lnTo>
                  <a:pt x="8143" y="1386"/>
                </a:lnTo>
                <a:lnTo>
                  <a:pt x="8171" y="1363"/>
                </a:lnTo>
                <a:lnTo>
                  <a:pt x="8199" y="1341"/>
                </a:lnTo>
                <a:lnTo>
                  <a:pt x="8228" y="1319"/>
                </a:lnTo>
                <a:lnTo>
                  <a:pt x="8258" y="1298"/>
                </a:lnTo>
                <a:lnTo>
                  <a:pt x="8287" y="1278"/>
                </a:lnTo>
                <a:lnTo>
                  <a:pt x="8317" y="1259"/>
                </a:lnTo>
                <a:lnTo>
                  <a:pt x="8348" y="1240"/>
                </a:lnTo>
                <a:lnTo>
                  <a:pt x="8379" y="1222"/>
                </a:lnTo>
                <a:lnTo>
                  <a:pt x="8412" y="1204"/>
                </a:lnTo>
                <a:lnTo>
                  <a:pt x="8444" y="1189"/>
                </a:lnTo>
                <a:lnTo>
                  <a:pt x="8477" y="1173"/>
                </a:lnTo>
                <a:lnTo>
                  <a:pt x="8510" y="1158"/>
                </a:lnTo>
                <a:lnTo>
                  <a:pt x="8545" y="1144"/>
                </a:lnTo>
                <a:lnTo>
                  <a:pt x="8579" y="1131"/>
                </a:lnTo>
                <a:lnTo>
                  <a:pt x="8614" y="1118"/>
                </a:lnTo>
                <a:lnTo>
                  <a:pt x="8649" y="1107"/>
                </a:lnTo>
                <a:lnTo>
                  <a:pt x="8685" y="1096"/>
                </a:lnTo>
                <a:lnTo>
                  <a:pt x="8721" y="1086"/>
                </a:lnTo>
                <a:lnTo>
                  <a:pt x="8758" y="1078"/>
                </a:lnTo>
                <a:lnTo>
                  <a:pt x="8795" y="1069"/>
                </a:lnTo>
                <a:lnTo>
                  <a:pt x="8832" y="1062"/>
                </a:lnTo>
                <a:lnTo>
                  <a:pt x="8870" y="1055"/>
                </a:lnTo>
                <a:lnTo>
                  <a:pt x="8908" y="1050"/>
                </a:lnTo>
                <a:lnTo>
                  <a:pt x="8947" y="1046"/>
                </a:lnTo>
                <a:lnTo>
                  <a:pt x="8986" y="1043"/>
                </a:lnTo>
                <a:lnTo>
                  <a:pt x="9025" y="1041"/>
                </a:lnTo>
                <a:lnTo>
                  <a:pt x="9065" y="1039"/>
                </a:lnTo>
                <a:lnTo>
                  <a:pt x="9105" y="1039"/>
                </a:lnTo>
                <a:lnTo>
                  <a:pt x="9105" y="1039"/>
                </a:lnTo>
                <a:lnTo>
                  <a:pt x="9156" y="1039"/>
                </a:lnTo>
                <a:lnTo>
                  <a:pt x="9205" y="1041"/>
                </a:lnTo>
                <a:lnTo>
                  <a:pt x="9253" y="1044"/>
                </a:lnTo>
                <a:lnTo>
                  <a:pt x="9299" y="1047"/>
                </a:lnTo>
                <a:lnTo>
                  <a:pt x="9345" y="1052"/>
                </a:lnTo>
                <a:lnTo>
                  <a:pt x="9390" y="1059"/>
                </a:lnTo>
                <a:lnTo>
                  <a:pt x="9433" y="1066"/>
                </a:lnTo>
                <a:lnTo>
                  <a:pt x="9476" y="1074"/>
                </a:lnTo>
                <a:lnTo>
                  <a:pt x="9517" y="1084"/>
                </a:lnTo>
                <a:lnTo>
                  <a:pt x="9558" y="1094"/>
                </a:lnTo>
                <a:lnTo>
                  <a:pt x="9598" y="1105"/>
                </a:lnTo>
                <a:lnTo>
                  <a:pt x="9637" y="1117"/>
                </a:lnTo>
                <a:lnTo>
                  <a:pt x="9675" y="1131"/>
                </a:lnTo>
                <a:lnTo>
                  <a:pt x="9711" y="1145"/>
                </a:lnTo>
                <a:lnTo>
                  <a:pt x="9747" y="1159"/>
                </a:lnTo>
                <a:lnTo>
                  <a:pt x="9783" y="1175"/>
                </a:lnTo>
                <a:lnTo>
                  <a:pt x="9816" y="1192"/>
                </a:lnTo>
                <a:lnTo>
                  <a:pt x="9850" y="1210"/>
                </a:lnTo>
                <a:lnTo>
                  <a:pt x="9883" y="1229"/>
                </a:lnTo>
                <a:lnTo>
                  <a:pt x="9915" y="1247"/>
                </a:lnTo>
                <a:lnTo>
                  <a:pt x="9946" y="1267"/>
                </a:lnTo>
                <a:lnTo>
                  <a:pt x="9977" y="1288"/>
                </a:lnTo>
                <a:lnTo>
                  <a:pt x="10007" y="1309"/>
                </a:lnTo>
                <a:lnTo>
                  <a:pt x="10037" y="1331"/>
                </a:lnTo>
                <a:lnTo>
                  <a:pt x="10065" y="1354"/>
                </a:lnTo>
                <a:lnTo>
                  <a:pt x="10093" y="1379"/>
                </a:lnTo>
                <a:lnTo>
                  <a:pt x="10120" y="1403"/>
                </a:lnTo>
                <a:lnTo>
                  <a:pt x="10148" y="1428"/>
                </a:lnTo>
                <a:lnTo>
                  <a:pt x="10174" y="1453"/>
                </a:lnTo>
                <a:lnTo>
                  <a:pt x="10200" y="1479"/>
                </a:lnTo>
                <a:lnTo>
                  <a:pt x="10226" y="1506"/>
                </a:lnTo>
                <a:lnTo>
                  <a:pt x="10252" y="1533"/>
                </a:lnTo>
                <a:lnTo>
                  <a:pt x="9844" y="1972"/>
                </a:lnTo>
                <a:lnTo>
                  <a:pt x="9844" y="1972"/>
                </a:lnTo>
                <a:lnTo>
                  <a:pt x="9806" y="1934"/>
                </a:lnTo>
                <a:lnTo>
                  <a:pt x="9768" y="1896"/>
                </a:lnTo>
                <a:lnTo>
                  <a:pt x="9729" y="1861"/>
                </a:lnTo>
                <a:lnTo>
                  <a:pt x="9689" y="1827"/>
                </a:lnTo>
                <a:lnTo>
                  <a:pt x="9648" y="1795"/>
                </a:lnTo>
                <a:lnTo>
                  <a:pt x="9608" y="1766"/>
                </a:lnTo>
                <a:lnTo>
                  <a:pt x="9587" y="1752"/>
                </a:lnTo>
                <a:lnTo>
                  <a:pt x="9565" y="1738"/>
                </a:lnTo>
                <a:lnTo>
                  <a:pt x="9543" y="1726"/>
                </a:lnTo>
                <a:lnTo>
                  <a:pt x="9521" y="1713"/>
                </a:lnTo>
                <a:lnTo>
                  <a:pt x="9498" y="1702"/>
                </a:lnTo>
                <a:lnTo>
                  <a:pt x="9475" y="1691"/>
                </a:lnTo>
                <a:lnTo>
                  <a:pt x="9451" y="1681"/>
                </a:lnTo>
                <a:lnTo>
                  <a:pt x="9428" y="1671"/>
                </a:lnTo>
                <a:lnTo>
                  <a:pt x="9403" y="1663"/>
                </a:lnTo>
                <a:lnTo>
                  <a:pt x="9379" y="1655"/>
                </a:lnTo>
                <a:lnTo>
                  <a:pt x="9354" y="1647"/>
                </a:lnTo>
                <a:lnTo>
                  <a:pt x="9328" y="1640"/>
                </a:lnTo>
                <a:lnTo>
                  <a:pt x="9301" y="1634"/>
                </a:lnTo>
                <a:lnTo>
                  <a:pt x="9274" y="1628"/>
                </a:lnTo>
                <a:lnTo>
                  <a:pt x="9247" y="1624"/>
                </a:lnTo>
                <a:lnTo>
                  <a:pt x="9218" y="1620"/>
                </a:lnTo>
                <a:lnTo>
                  <a:pt x="9190" y="1618"/>
                </a:lnTo>
                <a:lnTo>
                  <a:pt x="9161" y="1616"/>
                </a:lnTo>
                <a:lnTo>
                  <a:pt x="9130" y="1614"/>
                </a:lnTo>
                <a:lnTo>
                  <a:pt x="9100" y="1614"/>
                </a:lnTo>
                <a:lnTo>
                  <a:pt x="9100" y="1614"/>
                </a:lnTo>
                <a:lnTo>
                  <a:pt x="9056" y="1615"/>
                </a:lnTo>
                <a:lnTo>
                  <a:pt x="9012" y="1619"/>
                </a:lnTo>
                <a:lnTo>
                  <a:pt x="8969" y="1624"/>
                </a:lnTo>
                <a:lnTo>
                  <a:pt x="8927" y="1633"/>
                </a:lnTo>
                <a:lnTo>
                  <a:pt x="8886" y="1643"/>
                </a:lnTo>
                <a:lnTo>
                  <a:pt x="8846" y="1656"/>
                </a:lnTo>
                <a:lnTo>
                  <a:pt x="8807" y="1669"/>
                </a:lnTo>
                <a:lnTo>
                  <a:pt x="8770" y="1686"/>
                </a:lnTo>
                <a:lnTo>
                  <a:pt x="8732" y="1705"/>
                </a:lnTo>
                <a:lnTo>
                  <a:pt x="8696" y="1725"/>
                </a:lnTo>
                <a:lnTo>
                  <a:pt x="8662" y="1747"/>
                </a:lnTo>
                <a:lnTo>
                  <a:pt x="8629" y="1771"/>
                </a:lnTo>
                <a:lnTo>
                  <a:pt x="8596" y="1797"/>
                </a:lnTo>
                <a:lnTo>
                  <a:pt x="8565" y="1825"/>
                </a:lnTo>
                <a:lnTo>
                  <a:pt x="8536" y="1853"/>
                </a:lnTo>
                <a:lnTo>
                  <a:pt x="8507" y="1883"/>
                </a:lnTo>
                <a:lnTo>
                  <a:pt x="8481" y="1916"/>
                </a:lnTo>
                <a:lnTo>
                  <a:pt x="8456" y="1949"/>
                </a:lnTo>
                <a:lnTo>
                  <a:pt x="8432" y="1984"/>
                </a:lnTo>
                <a:lnTo>
                  <a:pt x="8410" y="2020"/>
                </a:lnTo>
                <a:lnTo>
                  <a:pt x="8389" y="2057"/>
                </a:lnTo>
                <a:lnTo>
                  <a:pt x="8369" y="2095"/>
                </a:lnTo>
                <a:lnTo>
                  <a:pt x="8352" y="2135"/>
                </a:lnTo>
                <a:lnTo>
                  <a:pt x="8336" y="2176"/>
                </a:lnTo>
                <a:lnTo>
                  <a:pt x="8322" y="2218"/>
                </a:lnTo>
                <a:lnTo>
                  <a:pt x="8309" y="2260"/>
                </a:lnTo>
                <a:lnTo>
                  <a:pt x="8299" y="2304"/>
                </a:lnTo>
                <a:lnTo>
                  <a:pt x="8290" y="2348"/>
                </a:lnTo>
                <a:lnTo>
                  <a:pt x="8283" y="2393"/>
                </a:lnTo>
                <a:lnTo>
                  <a:pt x="8278" y="2439"/>
                </a:lnTo>
                <a:lnTo>
                  <a:pt x="8276" y="2486"/>
                </a:lnTo>
                <a:lnTo>
                  <a:pt x="8274" y="2533"/>
                </a:lnTo>
                <a:lnTo>
                  <a:pt x="8274" y="2533"/>
                </a:lnTo>
                <a:lnTo>
                  <a:pt x="8276" y="2581"/>
                </a:lnTo>
                <a:lnTo>
                  <a:pt x="8279" y="2628"/>
                </a:lnTo>
                <a:lnTo>
                  <a:pt x="8283" y="2675"/>
                </a:lnTo>
                <a:lnTo>
                  <a:pt x="8290" y="2721"/>
                </a:lnTo>
                <a:lnTo>
                  <a:pt x="8300" y="2766"/>
                </a:lnTo>
                <a:lnTo>
                  <a:pt x="8310" y="2811"/>
                </a:lnTo>
                <a:lnTo>
                  <a:pt x="8323" y="2854"/>
                </a:lnTo>
                <a:lnTo>
                  <a:pt x="8337" y="2896"/>
                </a:lnTo>
                <a:lnTo>
                  <a:pt x="8353" y="2937"/>
                </a:lnTo>
                <a:lnTo>
                  <a:pt x="8371" y="2978"/>
                </a:lnTo>
                <a:lnTo>
                  <a:pt x="8391" y="3016"/>
                </a:lnTo>
                <a:lnTo>
                  <a:pt x="8412" y="3053"/>
                </a:lnTo>
                <a:lnTo>
                  <a:pt x="8435" y="3090"/>
                </a:lnTo>
                <a:lnTo>
                  <a:pt x="8460" y="3126"/>
                </a:lnTo>
                <a:lnTo>
                  <a:pt x="8486" y="3159"/>
                </a:lnTo>
                <a:lnTo>
                  <a:pt x="8514" y="3191"/>
                </a:lnTo>
                <a:lnTo>
                  <a:pt x="8543" y="3222"/>
                </a:lnTo>
                <a:lnTo>
                  <a:pt x="8573" y="3250"/>
                </a:lnTo>
                <a:lnTo>
                  <a:pt x="8605" y="3279"/>
                </a:lnTo>
                <a:lnTo>
                  <a:pt x="8638" y="3304"/>
                </a:lnTo>
                <a:lnTo>
                  <a:pt x="8673" y="3328"/>
                </a:lnTo>
                <a:lnTo>
                  <a:pt x="8710" y="3350"/>
                </a:lnTo>
                <a:lnTo>
                  <a:pt x="8746" y="3371"/>
                </a:lnTo>
                <a:lnTo>
                  <a:pt x="8785" y="3389"/>
                </a:lnTo>
                <a:lnTo>
                  <a:pt x="8825" y="3406"/>
                </a:lnTo>
                <a:lnTo>
                  <a:pt x="8865" y="3420"/>
                </a:lnTo>
                <a:lnTo>
                  <a:pt x="8907" y="3433"/>
                </a:lnTo>
                <a:lnTo>
                  <a:pt x="8950" y="3443"/>
                </a:lnTo>
                <a:lnTo>
                  <a:pt x="8994" y="3451"/>
                </a:lnTo>
                <a:lnTo>
                  <a:pt x="9039" y="3457"/>
                </a:lnTo>
                <a:lnTo>
                  <a:pt x="9085" y="3460"/>
                </a:lnTo>
                <a:lnTo>
                  <a:pt x="9132" y="3462"/>
                </a:lnTo>
                <a:lnTo>
                  <a:pt x="9132" y="3462"/>
                </a:lnTo>
                <a:lnTo>
                  <a:pt x="9161" y="3461"/>
                </a:lnTo>
                <a:lnTo>
                  <a:pt x="9189" y="3460"/>
                </a:lnTo>
                <a:lnTo>
                  <a:pt x="9217" y="3458"/>
                </a:lnTo>
                <a:lnTo>
                  <a:pt x="9245" y="3455"/>
                </a:lnTo>
                <a:lnTo>
                  <a:pt x="9272" y="3452"/>
                </a:lnTo>
                <a:lnTo>
                  <a:pt x="9298" y="3447"/>
                </a:lnTo>
                <a:lnTo>
                  <a:pt x="9324" y="3441"/>
                </a:lnTo>
                <a:lnTo>
                  <a:pt x="9351" y="3436"/>
                </a:lnTo>
                <a:lnTo>
                  <a:pt x="9376" y="3429"/>
                </a:lnTo>
                <a:lnTo>
                  <a:pt x="9401" y="3421"/>
                </a:lnTo>
                <a:lnTo>
                  <a:pt x="9425" y="3413"/>
                </a:lnTo>
                <a:lnTo>
                  <a:pt x="9449" y="3405"/>
                </a:lnTo>
                <a:lnTo>
                  <a:pt x="9473" y="3395"/>
                </a:lnTo>
                <a:lnTo>
                  <a:pt x="9497" y="3385"/>
                </a:lnTo>
                <a:lnTo>
                  <a:pt x="9521" y="3373"/>
                </a:lnTo>
                <a:lnTo>
                  <a:pt x="9544" y="3362"/>
                </a:lnTo>
                <a:lnTo>
                  <a:pt x="9566" y="3350"/>
                </a:lnTo>
                <a:lnTo>
                  <a:pt x="9589" y="3337"/>
                </a:lnTo>
                <a:lnTo>
                  <a:pt x="9611" y="3324"/>
                </a:lnTo>
                <a:lnTo>
                  <a:pt x="9632" y="3310"/>
                </a:lnTo>
                <a:lnTo>
                  <a:pt x="9675" y="3281"/>
                </a:lnTo>
                <a:lnTo>
                  <a:pt x="9717" y="3248"/>
                </a:lnTo>
                <a:lnTo>
                  <a:pt x="9758" y="3215"/>
                </a:lnTo>
                <a:lnTo>
                  <a:pt x="9798" y="3180"/>
                </a:lnTo>
                <a:lnTo>
                  <a:pt x="9838" y="3142"/>
                </a:lnTo>
                <a:lnTo>
                  <a:pt x="9877" y="3103"/>
                </a:lnTo>
                <a:lnTo>
                  <a:pt x="10274" y="3495"/>
                </a:lnTo>
                <a:lnTo>
                  <a:pt x="10274" y="3495"/>
                </a:lnTo>
                <a:lnTo>
                  <a:pt x="10246" y="3524"/>
                </a:lnTo>
                <a:lnTo>
                  <a:pt x="10220" y="3553"/>
                </a:lnTo>
                <a:lnTo>
                  <a:pt x="10193" y="3581"/>
                </a:lnTo>
                <a:lnTo>
                  <a:pt x="10165" y="3608"/>
                </a:lnTo>
                <a:lnTo>
                  <a:pt x="10136" y="3635"/>
                </a:lnTo>
                <a:lnTo>
                  <a:pt x="10108" y="3662"/>
                </a:lnTo>
                <a:lnTo>
                  <a:pt x="10079" y="3687"/>
                </a:lnTo>
                <a:lnTo>
                  <a:pt x="10049" y="3711"/>
                </a:lnTo>
                <a:lnTo>
                  <a:pt x="10020" y="3735"/>
                </a:lnTo>
                <a:lnTo>
                  <a:pt x="9988" y="3759"/>
                </a:lnTo>
                <a:lnTo>
                  <a:pt x="9958" y="3781"/>
                </a:lnTo>
                <a:lnTo>
                  <a:pt x="9925" y="3803"/>
                </a:lnTo>
                <a:lnTo>
                  <a:pt x="9893" y="3824"/>
                </a:lnTo>
                <a:lnTo>
                  <a:pt x="9859" y="3844"/>
                </a:lnTo>
                <a:lnTo>
                  <a:pt x="9826" y="3863"/>
                </a:lnTo>
                <a:lnTo>
                  <a:pt x="9790" y="3882"/>
                </a:lnTo>
                <a:lnTo>
                  <a:pt x="9754" y="3899"/>
                </a:lnTo>
                <a:lnTo>
                  <a:pt x="9719" y="3916"/>
                </a:lnTo>
                <a:lnTo>
                  <a:pt x="9681" y="3931"/>
                </a:lnTo>
                <a:lnTo>
                  <a:pt x="9642" y="3945"/>
                </a:lnTo>
                <a:lnTo>
                  <a:pt x="9603" y="3959"/>
                </a:lnTo>
                <a:lnTo>
                  <a:pt x="9564" y="3971"/>
                </a:lnTo>
                <a:lnTo>
                  <a:pt x="9522" y="3983"/>
                </a:lnTo>
                <a:lnTo>
                  <a:pt x="9480" y="3993"/>
                </a:lnTo>
                <a:lnTo>
                  <a:pt x="9437" y="4002"/>
                </a:lnTo>
                <a:lnTo>
                  <a:pt x="9392" y="4010"/>
                </a:lnTo>
                <a:lnTo>
                  <a:pt x="9346" y="4016"/>
                </a:lnTo>
                <a:lnTo>
                  <a:pt x="9299" y="4023"/>
                </a:lnTo>
                <a:lnTo>
                  <a:pt x="9252" y="4027"/>
                </a:lnTo>
                <a:lnTo>
                  <a:pt x="9203" y="4030"/>
                </a:lnTo>
                <a:lnTo>
                  <a:pt x="9151" y="4032"/>
                </a:lnTo>
                <a:lnTo>
                  <a:pt x="9100" y="4032"/>
                </a:lnTo>
                <a:lnTo>
                  <a:pt x="9100" y="4032"/>
                </a:lnTo>
                <a:close/>
                <a:moveTo>
                  <a:pt x="13288" y="3968"/>
                </a:moveTo>
                <a:lnTo>
                  <a:pt x="12528" y="3968"/>
                </a:lnTo>
                <a:lnTo>
                  <a:pt x="11664" y="2728"/>
                </a:lnTo>
                <a:lnTo>
                  <a:pt x="11263" y="3146"/>
                </a:lnTo>
                <a:lnTo>
                  <a:pt x="11263" y="3968"/>
                </a:lnTo>
                <a:lnTo>
                  <a:pt x="10605" y="3968"/>
                </a:lnTo>
                <a:lnTo>
                  <a:pt x="10605" y="0"/>
                </a:lnTo>
                <a:lnTo>
                  <a:pt x="11263" y="0"/>
                </a:lnTo>
                <a:lnTo>
                  <a:pt x="11263" y="2370"/>
                </a:lnTo>
                <a:lnTo>
                  <a:pt x="12452" y="1098"/>
                </a:lnTo>
                <a:lnTo>
                  <a:pt x="13250" y="1098"/>
                </a:lnTo>
                <a:lnTo>
                  <a:pt x="12109" y="2266"/>
                </a:lnTo>
                <a:lnTo>
                  <a:pt x="13288" y="3968"/>
                </a:lnTo>
                <a:close/>
                <a:moveTo>
                  <a:pt x="15271" y="4027"/>
                </a:moveTo>
                <a:lnTo>
                  <a:pt x="15271" y="4027"/>
                </a:lnTo>
                <a:lnTo>
                  <a:pt x="15227" y="4027"/>
                </a:lnTo>
                <a:lnTo>
                  <a:pt x="15184" y="4025"/>
                </a:lnTo>
                <a:lnTo>
                  <a:pt x="15143" y="4022"/>
                </a:lnTo>
                <a:lnTo>
                  <a:pt x="15103" y="4016"/>
                </a:lnTo>
                <a:lnTo>
                  <a:pt x="15063" y="4011"/>
                </a:lnTo>
                <a:lnTo>
                  <a:pt x="15024" y="4004"/>
                </a:lnTo>
                <a:lnTo>
                  <a:pt x="14985" y="3995"/>
                </a:lnTo>
                <a:lnTo>
                  <a:pt x="14948" y="3986"/>
                </a:lnTo>
                <a:lnTo>
                  <a:pt x="14912" y="3975"/>
                </a:lnTo>
                <a:lnTo>
                  <a:pt x="14877" y="3964"/>
                </a:lnTo>
                <a:lnTo>
                  <a:pt x="14842" y="3951"/>
                </a:lnTo>
                <a:lnTo>
                  <a:pt x="14809" y="3938"/>
                </a:lnTo>
                <a:lnTo>
                  <a:pt x="14776" y="3923"/>
                </a:lnTo>
                <a:lnTo>
                  <a:pt x="14745" y="3907"/>
                </a:lnTo>
                <a:lnTo>
                  <a:pt x="14713" y="3891"/>
                </a:lnTo>
                <a:lnTo>
                  <a:pt x="14683" y="3875"/>
                </a:lnTo>
                <a:lnTo>
                  <a:pt x="14654" y="3857"/>
                </a:lnTo>
                <a:lnTo>
                  <a:pt x="14625" y="3838"/>
                </a:lnTo>
                <a:lnTo>
                  <a:pt x="14597" y="3819"/>
                </a:lnTo>
                <a:lnTo>
                  <a:pt x="14570" y="3799"/>
                </a:lnTo>
                <a:lnTo>
                  <a:pt x="14544" y="3778"/>
                </a:lnTo>
                <a:lnTo>
                  <a:pt x="14518" y="3757"/>
                </a:lnTo>
                <a:lnTo>
                  <a:pt x="14493" y="3735"/>
                </a:lnTo>
                <a:lnTo>
                  <a:pt x="14469" y="3713"/>
                </a:lnTo>
                <a:lnTo>
                  <a:pt x="14446" y="3690"/>
                </a:lnTo>
                <a:lnTo>
                  <a:pt x="14423" y="3667"/>
                </a:lnTo>
                <a:lnTo>
                  <a:pt x="14401" y="3644"/>
                </a:lnTo>
                <a:lnTo>
                  <a:pt x="14379" y="3620"/>
                </a:lnTo>
                <a:lnTo>
                  <a:pt x="14358" y="3596"/>
                </a:lnTo>
                <a:lnTo>
                  <a:pt x="14338" y="3571"/>
                </a:lnTo>
                <a:lnTo>
                  <a:pt x="14299" y="3522"/>
                </a:lnTo>
                <a:lnTo>
                  <a:pt x="14299" y="3968"/>
                </a:lnTo>
                <a:lnTo>
                  <a:pt x="13642" y="3968"/>
                </a:lnTo>
                <a:lnTo>
                  <a:pt x="13642" y="0"/>
                </a:lnTo>
                <a:lnTo>
                  <a:pt x="14299" y="0"/>
                </a:lnTo>
                <a:lnTo>
                  <a:pt x="14299" y="1576"/>
                </a:lnTo>
                <a:lnTo>
                  <a:pt x="14299" y="1576"/>
                </a:lnTo>
                <a:lnTo>
                  <a:pt x="14319" y="1549"/>
                </a:lnTo>
                <a:lnTo>
                  <a:pt x="14340" y="1521"/>
                </a:lnTo>
                <a:lnTo>
                  <a:pt x="14361" y="1494"/>
                </a:lnTo>
                <a:lnTo>
                  <a:pt x="14383" y="1467"/>
                </a:lnTo>
                <a:lnTo>
                  <a:pt x="14405" y="1442"/>
                </a:lnTo>
                <a:lnTo>
                  <a:pt x="14428" y="1415"/>
                </a:lnTo>
                <a:lnTo>
                  <a:pt x="14451" y="1390"/>
                </a:lnTo>
                <a:lnTo>
                  <a:pt x="14475" y="1366"/>
                </a:lnTo>
                <a:lnTo>
                  <a:pt x="14499" y="1342"/>
                </a:lnTo>
                <a:lnTo>
                  <a:pt x="14526" y="1319"/>
                </a:lnTo>
                <a:lnTo>
                  <a:pt x="14551" y="1297"/>
                </a:lnTo>
                <a:lnTo>
                  <a:pt x="14578" y="1275"/>
                </a:lnTo>
                <a:lnTo>
                  <a:pt x="14605" y="1254"/>
                </a:lnTo>
                <a:lnTo>
                  <a:pt x="14633" y="1233"/>
                </a:lnTo>
                <a:lnTo>
                  <a:pt x="14662" y="1214"/>
                </a:lnTo>
                <a:lnTo>
                  <a:pt x="14691" y="1195"/>
                </a:lnTo>
                <a:lnTo>
                  <a:pt x="14722" y="1177"/>
                </a:lnTo>
                <a:lnTo>
                  <a:pt x="14752" y="1160"/>
                </a:lnTo>
                <a:lnTo>
                  <a:pt x="14784" y="1145"/>
                </a:lnTo>
                <a:lnTo>
                  <a:pt x="14816" y="1130"/>
                </a:lnTo>
                <a:lnTo>
                  <a:pt x="14850" y="1115"/>
                </a:lnTo>
                <a:lnTo>
                  <a:pt x="14883" y="1103"/>
                </a:lnTo>
                <a:lnTo>
                  <a:pt x="14919" y="1091"/>
                </a:lnTo>
                <a:lnTo>
                  <a:pt x="14955" y="1081"/>
                </a:lnTo>
                <a:lnTo>
                  <a:pt x="14990" y="1071"/>
                </a:lnTo>
                <a:lnTo>
                  <a:pt x="15028" y="1062"/>
                </a:lnTo>
                <a:lnTo>
                  <a:pt x="15067" y="1055"/>
                </a:lnTo>
                <a:lnTo>
                  <a:pt x="15106" y="1049"/>
                </a:lnTo>
                <a:lnTo>
                  <a:pt x="15146" y="1044"/>
                </a:lnTo>
                <a:lnTo>
                  <a:pt x="15186" y="1041"/>
                </a:lnTo>
                <a:lnTo>
                  <a:pt x="15228" y="1039"/>
                </a:lnTo>
                <a:lnTo>
                  <a:pt x="15271" y="1039"/>
                </a:lnTo>
                <a:lnTo>
                  <a:pt x="15271" y="1039"/>
                </a:lnTo>
                <a:lnTo>
                  <a:pt x="15303" y="1039"/>
                </a:lnTo>
                <a:lnTo>
                  <a:pt x="15335" y="1040"/>
                </a:lnTo>
                <a:lnTo>
                  <a:pt x="15367" y="1042"/>
                </a:lnTo>
                <a:lnTo>
                  <a:pt x="15398" y="1045"/>
                </a:lnTo>
                <a:lnTo>
                  <a:pt x="15430" y="1048"/>
                </a:lnTo>
                <a:lnTo>
                  <a:pt x="15461" y="1052"/>
                </a:lnTo>
                <a:lnTo>
                  <a:pt x="15493" y="1058"/>
                </a:lnTo>
                <a:lnTo>
                  <a:pt x="15524" y="1063"/>
                </a:lnTo>
                <a:lnTo>
                  <a:pt x="15555" y="1070"/>
                </a:lnTo>
                <a:lnTo>
                  <a:pt x="15586" y="1078"/>
                </a:lnTo>
                <a:lnTo>
                  <a:pt x="15617" y="1085"/>
                </a:lnTo>
                <a:lnTo>
                  <a:pt x="15647" y="1094"/>
                </a:lnTo>
                <a:lnTo>
                  <a:pt x="15677" y="1104"/>
                </a:lnTo>
                <a:lnTo>
                  <a:pt x="15708" y="1114"/>
                </a:lnTo>
                <a:lnTo>
                  <a:pt x="15737" y="1126"/>
                </a:lnTo>
                <a:lnTo>
                  <a:pt x="15767" y="1137"/>
                </a:lnTo>
                <a:lnTo>
                  <a:pt x="15796" y="1150"/>
                </a:lnTo>
                <a:lnTo>
                  <a:pt x="15825" y="1164"/>
                </a:lnTo>
                <a:lnTo>
                  <a:pt x="15854" y="1177"/>
                </a:lnTo>
                <a:lnTo>
                  <a:pt x="15883" y="1192"/>
                </a:lnTo>
                <a:lnTo>
                  <a:pt x="15910" y="1208"/>
                </a:lnTo>
                <a:lnTo>
                  <a:pt x="15939" y="1224"/>
                </a:lnTo>
                <a:lnTo>
                  <a:pt x="15966" y="1241"/>
                </a:lnTo>
                <a:lnTo>
                  <a:pt x="15993" y="1259"/>
                </a:lnTo>
                <a:lnTo>
                  <a:pt x="16019" y="1278"/>
                </a:lnTo>
                <a:lnTo>
                  <a:pt x="16045" y="1297"/>
                </a:lnTo>
                <a:lnTo>
                  <a:pt x="16072" y="1317"/>
                </a:lnTo>
                <a:lnTo>
                  <a:pt x="16097" y="1337"/>
                </a:lnTo>
                <a:lnTo>
                  <a:pt x="16122" y="1359"/>
                </a:lnTo>
                <a:lnTo>
                  <a:pt x="16147" y="1381"/>
                </a:lnTo>
                <a:lnTo>
                  <a:pt x="16171" y="1404"/>
                </a:lnTo>
                <a:lnTo>
                  <a:pt x="16194" y="1427"/>
                </a:lnTo>
                <a:lnTo>
                  <a:pt x="16218" y="1451"/>
                </a:lnTo>
                <a:lnTo>
                  <a:pt x="16241" y="1476"/>
                </a:lnTo>
                <a:lnTo>
                  <a:pt x="16263" y="1501"/>
                </a:lnTo>
                <a:lnTo>
                  <a:pt x="16284" y="1528"/>
                </a:lnTo>
                <a:lnTo>
                  <a:pt x="16305" y="1555"/>
                </a:lnTo>
                <a:lnTo>
                  <a:pt x="16326" y="1582"/>
                </a:lnTo>
                <a:lnTo>
                  <a:pt x="16345" y="1610"/>
                </a:lnTo>
                <a:lnTo>
                  <a:pt x="16364" y="1640"/>
                </a:lnTo>
                <a:lnTo>
                  <a:pt x="16383" y="1669"/>
                </a:lnTo>
                <a:lnTo>
                  <a:pt x="16401" y="1700"/>
                </a:lnTo>
                <a:lnTo>
                  <a:pt x="16418" y="1730"/>
                </a:lnTo>
                <a:lnTo>
                  <a:pt x="16435" y="1763"/>
                </a:lnTo>
                <a:lnTo>
                  <a:pt x="16451" y="1794"/>
                </a:lnTo>
                <a:lnTo>
                  <a:pt x="16466" y="1828"/>
                </a:lnTo>
                <a:lnTo>
                  <a:pt x="16481" y="1861"/>
                </a:lnTo>
                <a:lnTo>
                  <a:pt x="16494" y="1896"/>
                </a:lnTo>
                <a:lnTo>
                  <a:pt x="16508" y="1930"/>
                </a:lnTo>
                <a:lnTo>
                  <a:pt x="16521" y="1966"/>
                </a:lnTo>
                <a:lnTo>
                  <a:pt x="16532" y="2003"/>
                </a:lnTo>
                <a:lnTo>
                  <a:pt x="16543" y="2040"/>
                </a:lnTo>
                <a:lnTo>
                  <a:pt x="16553" y="2077"/>
                </a:lnTo>
                <a:lnTo>
                  <a:pt x="16563" y="2115"/>
                </a:lnTo>
                <a:lnTo>
                  <a:pt x="16571" y="2154"/>
                </a:lnTo>
                <a:lnTo>
                  <a:pt x="16578" y="2194"/>
                </a:lnTo>
                <a:lnTo>
                  <a:pt x="16586" y="2234"/>
                </a:lnTo>
                <a:lnTo>
                  <a:pt x="16591" y="2275"/>
                </a:lnTo>
                <a:lnTo>
                  <a:pt x="16596" y="2317"/>
                </a:lnTo>
                <a:lnTo>
                  <a:pt x="16600" y="2359"/>
                </a:lnTo>
                <a:lnTo>
                  <a:pt x="16603" y="2401"/>
                </a:lnTo>
                <a:lnTo>
                  <a:pt x="16607" y="2445"/>
                </a:lnTo>
                <a:lnTo>
                  <a:pt x="16608" y="2489"/>
                </a:lnTo>
                <a:lnTo>
                  <a:pt x="16608" y="2533"/>
                </a:lnTo>
                <a:lnTo>
                  <a:pt x="16608" y="2533"/>
                </a:lnTo>
                <a:lnTo>
                  <a:pt x="16608" y="2577"/>
                </a:lnTo>
                <a:lnTo>
                  <a:pt x="16607" y="2621"/>
                </a:lnTo>
                <a:lnTo>
                  <a:pt x="16603" y="2665"/>
                </a:lnTo>
                <a:lnTo>
                  <a:pt x="16600" y="2707"/>
                </a:lnTo>
                <a:lnTo>
                  <a:pt x="16596" y="2749"/>
                </a:lnTo>
                <a:lnTo>
                  <a:pt x="16592" y="2791"/>
                </a:lnTo>
                <a:lnTo>
                  <a:pt x="16586" y="2832"/>
                </a:lnTo>
                <a:lnTo>
                  <a:pt x="16578" y="2872"/>
                </a:lnTo>
                <a:lnTo>
                  <a:pt x="16571" y="2911"/>
                </a:lnTo>
                <a:lnTo>
                  <a:pt x="16563" y="2950"/>
                </a:lnTo>
                <a:lnTo>
                  <a:pt x="16553" y="2988"/>
                </a:lnTo>
                <a:lnTo>
                  <a:pt x="16544" y="3026"/>
                </a:lnTo>
                <a:lnTo>
                  <a:pt x="16532" y="3063"/>
                </a:lnTo>
                <a:lnTo>
                  <a:pt x="16521" y="3099"/>
                </a:lnTo>
                <a:lnTo>
                  <a:pt x="16509" y="3135"/>
                </a:lnTo>
                <a:lnTo>
                  <a:pt x="16495" y="3170"/>
                </a:lnTo>
                <a:lnTo>
                  <a:pt x="16482" y="3204"/>
                </a:lnTo>
                <a:lnTo>
                  <a:pt x="16467" y="3238"/>
                </a:lnTo>
                <a:lnTo>
                  <a:pt x="16451" y="3270"/>
                </a:lnTo>
                <a:lnTo>
                  <a:pt x="16436" y="3303"/>
                </a:lnTo>
                <a:lnTo>
                  <a:pt x="16419" y="3334"/>
                </a:lnTo>
                <a:lnTo>
                  <a:pt x="16402" y="3366"/>
                </a:lnTo>
                <a:lnTo>
                  <a:pt x="16384" y="3396"/>
                </a:lnTo>
                <a:lnTo>
                  <a:pt x="16365" y="3426"/>
                </a:lnTo>
                <a:lnTo>
                  <a:pt x="16347" y="3455"/>
                </a:lnTo>
                <a:lnTo>
                  <a:pt x="16327" y="3483"/>
                </a:lnTo>
                <a:lnTo>
                  <a:pt x="16307" y="3511"/>
                </a:lnTo>
                <a:lnTo>
                  <a:pt x="16286" y="3538"/>
                </a:lnTo>
                <a:lnTo>
                  <a:pt x="16264" y="3564"/>
                </a:lnTo>
                <a:lnTo>
                  <a:pt x="16242" y="3589"/>
                </a:lnTo>
                <a:lnTo>
                  <a:pt x="16220" y="3614"/>
                </a:lnTo>
                <a:lnTo>
                  <a:pt x="16197" y="3639"/>
                </a:lnTo>
                <a:lnTo>
                  <a:pt x="16172" y="3662"/>
                </a:lnTo>
                <a:lnTo>
                  <a:pt x="16149" y="3685"/>
                </a:lnTo>
                <a:lnTo>
                  <a:pt x="16124" y="3707"/>
                </a:lnTo>
                <a:lnTo>
                  <a:pt x="16099" y="3728"/>
                </a:lnTo>
                <a:lnTo>
                  <a:pt x="16074" y="3749"/>
                </a:lnTo>
                <a:lnTo>
                  <a:pt x="16049" y="3769"/>
                </a:lnTo>
                <a:lnTo>
                  <a:pt x="16021" y="3788"/>
                </a:lnTo>
                <a:lnTo>
                  <a:pt x="15995" y="3806"/>
                </a:lnTo>
                <a:lnTo>
                  <a:pt x="15968" y="3824"/>
                </a:lnTo>
                <a:lnTo>
                  <a:pt x="15941" y="3841"/>
                </a:lnTo>
                <a:lnTo>
                  <a:pt x="15913" y="3858"/>
                </a:lnTo>
                <a:lnTo>
                  <a:pt x="15885" y="3874"/>
                </a:lnTo>
                <a:lnTo>
                  <a:pt x="15857" y="3888"/>
                </a:lnTo>
                <a:lnTo>
                  <a:pt x="15827" y="3902"/>
                </a:lnTo>
                <a:lnTo>
                  <a:pt x="15798" y="3916"/>
                </a:lnTo>
                <a:lnTo>
                  <a:pt x="15769" y="3928"/>
                </a:lnTo>
                <a:lnTo>
                  <a:pt x="15739" y="3940"/>
                </a:lnTo>
                <a:lnTo>
                  <a:pt x="15710" y="3951"/>
                </a:lnTo>
                <a:lnTo>
                  <a:pt x="15679" y="3962"/>
                </a:lnTo>
                <a:lnTo>
                  <a:pt x="15649" y="3971"/>
                </a:lnTo>
                <a:lnTo>
                  <a:pt x="15619" y="3981"/>
                </a:lnTo>
                <a:lnTo>
                  <a:pt x="15587" y="3988"/>
                </a:lnTo>
                <a:lnTo>
                  <a:pt x="15557" y="3995"/>
                </a:lnTo>
                <a:lnTo>
                  <a:pt x="15525" y="4003"/>
                </a:lnTo>
                <a:lnTo>
                  <a:pt x="15494" y="4008"/>
                </a:lnTo>
                <a:lnTo>
                  <a:pt x="15462" y="4013"/>
                </a:lnTo>
                <a:lnTo>
                  <a:pt x="15431" y="4017"/>
                </a:lnTo>
                <a:lnTo>
                  <a:pt x="15399" y="4022"/>
                </a:lnTo>
                <a:lnTo>
                  <a:pt x="15368" y="4024"/>
                </a:lnTo>
                <a:lnTo>
                  <a:pt x="15335" y="4026"/>
                </a:lnTo>
                <a:lnTo>
                  <a:pt x="15304" y="4027"/>
                </a:lnTo>
                <a:lnTo>
                  <a:pt x="15271" y="4027"/>
                </a:lnTo>
                <a:lnTo>
                  <a:pt x="15271" y="4027"/>
                </a:lnTo>
                <a:close/>
                <a:moveTo>
                  <a:pt x="15119" y="1608"/>
                </a:moveTo>
                <a:lnTo>
                  <a:pt x="15119" y="1608"/>
                </a:lnTo>
                <a:lnTo>
                  <a:pt x="15078" y="1609"/>
                </a:lnTo>
                <a:lnTo>
                  <a:pt x="15036" y="1613"/>
                </a:lnTo>
                <a:lnTo>
                  <a:pt x="14996" y="1618"/>
                </a:lnTo>
                <a:lnTo>
                  <a:pt x="14956" y="1625"/>
                </a:lnTo>
                <a:lnTo>
                  <a:pt x="14916" y="1635"/>
                </a:lnTo>
                <a:lnTo>
                  <a:pt x="14877" y="1646"/>
                </a:lnTo>
                <a:lnTo>
                  <a:pt x="14838" y="1659"/>
                </a:lnTo>
                <a:lnTo>
                  <a:pt x="14800" y="1674"/>
                </a:lnTo>
                <a:lnTo>
                  <a:pt x="14764" y="1691"/>
                </a:lnTo>
                <a:lnTo>
                  <a:pt x="14728" y="1710"/>
                </a:lnTo>
                <a:lnTo>
                  <a:pt x="14692" y="1731"/>
                </a:lnTo>
                <a:lnTo>
                  <a:pt x="14659" y="1753"/>
                </a:lnTo>
                <a:lnTo>
                  <a:pt x="14626" y="1777"/>
                </a:lnTo>
                <a:lnTo>
                  <a:pt x="14594" y="1804"/>
                </a:lnTo>
                <a:lnTo>
                  <a:pt x="14563" y="1831"/>
                </a:lnTo>
                <a:lnTo>
                  <a:pt x="14534" y="1860"/>
                </a:lnTo>
                <a:lnTo>
                  <a:pt x="14506" y="1892"/>
                </a:lnTo>
                <a:lnTo>
                  <a:pt x="14480" y="1924"/>
                </a:lnTo>
                <a:lnTo>
                  <a:pt x="14453" y="1959"/>
                </a:lnTo>
                <a:lnTo>
                  <a:pt x="14430" y="1994"/>
                </a:lnTo>
                <a:lnTo>
                  <a:pt x="14407" y="2031"/>
                </a:lnTo>
                <a:lnTo>
                  <a:pt x="14387" y="2070"/>
                </a:lnTo>
                <a:lnTo>
                  <a:pt x="14368" y="2110"/>
                </a:lnTo>
                <a:lnTo>
                  <a:pt x="14351" y="2152"/>
                </a:lnTo>
                <a:lnTo>
                  <a:pt x="14335" y="2195"/>
                </a:lnTo>
                <a:lnTo>
                  <a:pt x="14321" y="2239"/>
                </a:lnTo>
                <a:lnTo>
                  <a:pt x="14310" y="2285"/>
                </a:lnTo>
                <a:lnTo>
                  <a:pt x="14300" y="2332"/>
                </a:lnTo>
                <a:lnTo>
                  <a:pt x="14293" y="2381"/>
                </a:lnTo>
                <a:lnTo>
                  <a:pt x="14287" y="2430"/>
                </a:lnTo>
                <a:lnTo>
                  <a:pt x="14283" y="2481"/>
                </a:lnTo>
                <a:lnTo>
                  <a:pt x="14282" y="2533"/>
                </a:lnTo>
                <a:lnTo>
                  <a:pt x="14282" y="2533"/>
                </a:lnTo>
                <a:lnTo>
                  <a:pt x="14283" y="2584"/>
                </a:lnTo>
                <a:lnTo>
                  <a:pt x="14287" y="2636"/>
                </a:lnTo>
                <a:lnTo>
                  <a:pt x="14293" y="2685"/>
                </a:lnTo>
                <a:lnTo>
                  <a:pt x="14300" y="2733"/>
                </a:lnTo>
                <a:lnTo>
                  <a:pt x="14310" y="2780"/>
                </a:lnTo>
                <a:lnTo>
                  <a:pt x="14321" y="2825"/>
                </a:lnTo>
                <a:lnTo>
                  <a:pt x="14335" y="2871"/>
                </a:lnTo>
                <a:lnTo>
                  <a:pt x="14351" y="2914"/>
                </a:lnTo>
                <a:lnTo>
                  <a:pt x="14368" y="2954"/>
                </a:lnTo>
                <a:lnTo>
                  <a:pt x="14387" y="2994"/>
                </a:lnTo>
                <a:lnTo>
                  <a:pt x="14407" y="3033"/>
                </a:lnTo>
                <a:lnTo>
                  <a:pt x="14430" y="3071"/>
                </a:lnTo>
                <a:lnTo>
                  <a:pt x="14453" y="3107"/>
                </a:lnTo>
                <a:lnTo>
                  <a:pt x="14480" y="3141"/>
                </a:lnTo>
                <a:lnTo>
                  <a:pt x="14506" y="3174"/>
                </a:lnTo>
                <a:lnTo>
                  <a:pt x="14534" y="3204"/>
                </a:lnTo>
                <a:lnTo>
                  <a:pt x="14563" y="3234"/>
                </a:lnTo>
                <a:lnTo>
                  <a:pt x="14594" y="3261"/>
                </a:lnTo>
                <a:lnTo>
                  <a:pt x="14626" y="3287"/>
                </a:lnTo>
                <a:lnTo>
                  <a:pt x="14659" y="3311"/>
                </a:lnTo>
                <a:lnTo>
                  <a:pt x="14692" y="3334"/>
                </a:lnTo>
                <a:lnTo>
                  <a:pt x="14728" y="3355"/>
                </a:lnTo>
                <a:lnTo>
                  <a:pt x="14764" y="3373"/>
                </a:lnTo>
                <a:lnTo>
                  <a:pt x="14800" y="3391"/>
                </a:lnTo>
                <a:lnTo>
                  <a:pt x="14838" y="3406"/>
                </a:lnTo>
                <a:lnTo>
                  <a:pt x="14877" y="3419"/>
                </a:lnTo>
                <a:lnTo>
                  <a:pt x="14916" y="3430"/>
                </a:lnTo>
                <a:lnTo>
                  <a:pt x="14956" y="3439"/>
                </a:lnTo>
                <a:lnTo>
                  <a:pt x="14996" y="3447"/>
                </a:lnTo>
                <a:lnTo>
                  <a:pt x="15036" y="3452"/>
                </a:lnTo>
                <a:lnTo>
                  <a:pt x="15078" y="3455"/>
                </a:lnTo>
                <a:lnTo>
                  <a:pt x="15119" y="3456"/>
                </a:lnTo>
                <a:lnTo>
                  <a:pt x="15119" y="3456"/>
                </a:lnTo>
                <a:lnTo>
                  <a:pt x="15161" y="3455"/>
                </a:lnTo>
                <a:lnTo>
                  <a:pt x="15203" y="3452"/>
                </a:lnTo>
                <a:lnTo>
                  <a:pt x="15244" y="3448"/>
                </a:lnTo>
                <a:lnTo>
                  <a:pt x="15284" y="3440"/>
                </a:lnTo>
                <a:lnTo>
                  <a:pt x="15324" y="3431"/>
                </a:lnTo>
                <a:lnTo>
                  <a:pt x="15363" y="3420"/>
                </a:lnTo>
                <a:lnTo>
                  <a:pt x="15400" y="3407"/>
                </a:lnTo>
                <a:lnTo>
                  <a:pt x="15438" y="3392"/>
                </a:lnTo>
                <a:lnTo>
                  <a:pt x="15474" y="3375"/>
                </a:lnTo>
                <a:lnTo>
                  <a:pt x="15510" y="3357"/>
                </a:lnTo>
                <a:lnTo>
                  <a:pt x="15544" y="3336"/>
                </a:lnTo>
                <a:lnTo>
                  <a:pt x="15577" y="3314"/>
                </a:lnTo>
                <a:lnTo>
                  <a:pt x="15609" y="3290"/>
                </a:lnTo>
                <a:lnTo>
                  <a:pt x="15641" y="3265"/>
                </a:lnTo>
                <a:lnTo>
                  <a:pt x="15670" y="3238"/>
                </a:lnTo>
                <a:lnTo>
                  <a:pt x="15698" y="3208"/>
                </a:lnTo>
                <a:lnTo>
                  <a:pt x="15726" y="3178"/>
                </a:lnTo>
                <a:lnTo>
                  <a:pt x="15752" y="3145"/>
                </a:lnTo>
                <a:lnTo>
                  <a:pt x="15776" y="3111"/>
                </a:lnTo>
                <a:lnTo>
                  <a:pt x="15799" y="3076"/>
                </a:lnTo>
                <a:lnTo>
                  <a:pt x="15820" y="3038"/>
                </a:lnTo>
                <a:lnTo>
                  <a:pt x="15840" y="3000"/>
                </a:lnTo>
                <a:lnTo>
                  <a:pt x="15859" y="2960"/>
                </a:lnTo>
                <a:lnTo>
                  <a:pt x="15875" y="2918"/>
                </a:lnTo>
                <a:lnTo>
                  <a:pt x="15889" y="2875"/>
                </a:lnTo>
                <a:lnTo>
                  <a:pt x="15903" y="2830"/>
                </a:lnTo>
                <a:lnTo>
                  <a:pt x="15913" y="2783"/>
                </a:lnTo>
                <a:lnTo>
                  <a:pt x="15923" y="2736"/>
                </a:lnTo>
                <a:lnTo>
                  <a:pt x="15930" y="2687"/>
                </a:lnTo>
                <a:lnTo>
                  <a:pt x="15935" y="2638"/>
                </a:lnTo>
                <a:lnTo>
                  <a:pt x="15939" y="2585"/>
                </a:lnTo>
                <a:lnTo>
                  <a:pt x="15940" y="2533"/>
                </a:lnTo>
                <a:lnTo>
                  <a:pt x="15940" y="2533"/>
                </a:lnTo>
                <a:lnTo>
                  <a:pt x="15939" y="2480"/>
                </a:lnTo>
                <a:lnTo>
                  <a:pt x="15935" y="2429"/>
                </a:lnTo>
                <a:lnTo>
                  <a:pt x="15930" y="2380"/>
                </a:lnTo>
                <a:lnTo>
                  <a:pt x="15923" y="2331"/>
                </a:lnTo>
                <a:lnTo>
                  <a:pt x="15913" y="2284"/>
                </a:lnTo>
                <a:lnTo>
                  <a:pt x="15902" y="2238"/>
                </a:lnTo>
                <a:lnTo>
                  <a:pt x="15889" y="2193"/>
                </a:lnTo>
                <a:lnTo>
                  <a:pt x="15875" y="2150"/>
                </a:lnTo>
                <a:lnTo>
                  <a:pt x="15858" y="2108"/>
                </a:lnTo>
                <a:lnTo>
                  <a:pt x="15839" y="2068"/>
                </a:lnTo>
                <a:lnTo>
                  <a:pt x="15819" y="2029"/>
                </a:lnTo>
                <a:lnTo>
                  <a:pt x="15798" y="1992"/>
                </a:lnTo>
                <a:lnTo>
                  <a:pt x="15775" y="1957"/>
                </a:lnTo>
                <a:lnTo>
                  <a:pt x="15750" y="1922"/>
                </a:lnTo>
                <a:lnTo>
                  <a:pt x="15723" y="1890"/>
                </a:lnTo>
                <a:lnTo>
                  <a:pt x="15696" y="1859"/>
                </a:lnTo>
                <a:lnTo>
                  <a:pt x="15668" y="1830"/>
                </a:lnTo>
                <a:lnTo>
                  <a:pt x="15639" y="1801"/>
                </a:lnTo>
                <a:lnTo>
                  <a:pt x="15607" y="1776"/>
                </a:lnTo>
                <a:lnTo>
                  <a:pt x="15575" y="1752"/>
                </a:lnTo>
                <a:lnTo>
                  <a:pt x="15541" y="1730"/>
                </a:lnTo>
                <a:lnTo>
                  <a:pt x="15507" y="1709"/>
                </a:lnTo>
                <a:lnTo>
                  <a:pt x="15472" y="1690"/>
                </a:lnTo>
                <a:lnTo>
                  <a:pt x="15435" y="1673"/>
                </a:lnTo>
                <a:lnTo>
                  <a:pt x="15398" y="1659"/>
                </a:lnTo>
                <a:lnTo>
                  <a:pt x="15361" y="1645"/>
                </a:lnTo>
                <a:lnTo>
                  <a:pt x="15322" y="1635"/>
                </a:lnTo>
                <a:lnTo>
                  <a:pt x="15283" y="1625"/>
                </a:lnTo>
                <a:lnTo>
                  <a:pt x="15243" y="1618"/>
                </a:lnTo>
                <a:lnTo>
                  <a:pt x="15202" y="1613"/>
                </a:lnTo>
                <a:lnTo>
                  <a:pt x="15161" y="1609"/>
                </a:lnTo>
                <a:lnTo>
                  <a:pt x="15119" y="1608"/>
                </a:lnTo>
                <a:lnTo>
                  <a:pt x="15119" y="1608"/>
                </a:lnTo>
                <a:close/>
                <a:moveTo>
                  <a:pt x="18374" y="4032"/>
                </a:moveTo>
                <a:lnTo>
                  <a:pt x="18374" y="4032"/>
                </a:lnTo>
                <a:lnTo>
                  <a:pt x="18333" y="4032"/>
                </a:lnTo>
                <a:lnTo>
                  <a:pt x="18292" y="4031"/>
                </a:lnTo>
                <a:lnTo>
                  <a:pt x="18252" y="4028"/>
                </a:lnTo>
                <a:lnTo>
                  <a:pt x="18212" y="4025"/>
                </a:lnTo>
                <a:lnTo>
                  <a:pt x="18173" y="4020"/>
                </a:lnTo>
                <a:lnTo>
                  <a:pt x="18134" y="4015"/>
                </a:lnTo>
                <a:lnTo>
                  <a:pt x="18095" y="4009"/>
                </a:lnTo>
                <a:lnTo>
                  <a:pt x="18057" y="4002"/>
                </a:lnTo>
                <a:lnTo>
                  <a:pt x="18019" y="3994"/>
                </a:lnTo>
                <a:lnTo>
                  <a:pt x="17982" y="3986"/>
                </a:lnTo>
                <a:lnTo>
                  <a:pt x="17945" y="3975"/>
                </a:lnTo>
                <a:lnTo>
                  <a:pt x="17908" y="3965"/>
                </a:lnTo>
                <a:lnTo>
                  <a:pt x="17873" y="3954"/>
                </a:lnTo>
                <a:lnTo>
                  <a:pt x="17837" y="3942"/>
                </a:lnTo>
                <a:lnTo>
                  <a:pt x="17801" y="3929"/>
                </a:lnTo>
                <a:lnTo>
                  <a:pt x="17767" y="3916"/>
                </a:lnTo>
                <a:lnTo>
                  <a:pt x="17733" y="3901"/>
                </a:lnTo>
                <a:lnTo>
                  <a:pt x="17700" y="3885"/>
                </a:lnTo>
                <a:lnTo>
                  <a:pt x="17666" y="3869"/>
                </a:lnTo>
                <a:lnTo>
                  <a:pt x="17633" y="3853"/>
                </a:lnTo>
                <a:lnTo>
                  <a:pt x="17601" y="3835"/>
                </a:lnTo>
                <a:lnTo>
                  <a:pt x="17569" y="3816"/>
                </a:lnTo>
                <a:lnTo>
                  <a:pt x="17538" y="3797"/>
                </a:lnTo>
                <a:lnTo>
                  <a:pt x="17508" y="3778"/>
                </a:lnTo>
                <a:lnTo>
                  <a:pt x="17478" y="3757"/>
                </a:lnTo>
                <a:lnTo>
                  <a:pt x="17449" y="3736"/>
                </a:lnTo>
                <a:lnTo>
                  <a:pt x="17420" y="3714"/>
                </a:lnTo>
                <a:lnTo>
                  <a:pt x="17391" y="3692"/>
                </a:lnTo>
                <a:lnTo>
                  <a:pt x="17364" y="3669"/>
                </a:lnTo>
                <a:lnTo>
                  <a:pt x="17337" y="3645"/>
                </a:lnTo>
                <a:lnTo>
                  <a:pt x="17310" y="3621"/>
                </a:lnTo>
                <a:lnTo>
                  <a:pt x="17285" y="3596"/>
                </a:lnTo>
                <a:lnTo>
                  <a:pt x="17260" y="3570"/>
                </a:lnTo>
                <a:lnTo>
                  <a:pt x="17236" y="3544"/>
                </a:lnTo>
                <a:lnTo>
                  <a:pt x="17212" y="3517"/>
                </a:lnTo>
                <a:lnTo>
                  <a:pt x="17189" y="3490"/>
                </a:lnTo>
                <a:lnTo>
                  <a:pt x="17166" y="3462"/>
                </a:lnTo>
                <a:lnTo>
                  <a:pt x="17145" y="3434"/>
                </a:lnTo>
                <a:lnTo>
                  <a:pt x="17124" y="3405"/>
                </a:lnTo>
                <a:lnTo>
                  <a:pt x="17103" y="3375"/>
                </a:lnTo>
                <a:lnTo>
                  <a:pt x="17084" y="3345"/>
                </a:lnTo>
                <a:lnTo>
                  <a:pt x="17065" y="3314"/>
                </a:lnTo>
                <a:lnTo>
                  <a:pt x="17046" y="3284"/>
                </a:lnTo>
                <a:lnTo>
                  <a:pt x="17029" y="3252"/>
                </a:lnTo>
                <a:lnTo>
                  <a:pt x="17013" y="3221"/>
                </a:lnTo>
                <a:lnTo>
                  <a:pt x="16997" y="3188"/>
                </a:lnTo>
                <a:lnTo>
                  <a:pt x="16981" y="3156"/>
                </a:lnTo>
                <a:lnTo>
                  <a:pt x="16967" y="3122"/>
                </a:lnTo>
                <a:lnTo>
                  <a:pt x="16954" y="3089"/>
                </a:lnTo>
                <a:lnTo>
                  <a:pt x="16941" y="3055"/>
                </a:lnTo>
                <a:lnTo>
                  <a:pt x="16929" y="3021"/>
                </a:lnTo>
                <a:lnTo>
                  <a:pt x="16918" y="2986"/>
                </a:lnTo>
                <a:lnTo>
                  <a:pt x="16908" y="2950"/>
                </a:lnTo>
                <a:lnTo>
                  <a:pt x="16898" y="2915"/>
                </a:lnTo>
                <a:lnTo>
                  <a:pt x="16890" y="2879"/>
                </a:lnTo>
                <a:lnTo>
                  <a:pt x="16881" y="2843"/>
                </a:lnTo>
                <a:lnTo>
                  <a:pt x="16875" y="2807"/>
                </a:lnTo>
                <a:lnTo>
                  <a:pt x="16869" y="2770"/>
                </a:lnTo>
                <a:lnTo>
                  <a:pt x="16864" y="2733"/>
                </a:lnTo>
                <a:lnTo>
                  <a:pt x="16859" y="2695"/>
                </a:lnTo>
                <a:lnTo>
                  <a:pt x="16856" y="2659"/>
                </a:lnTo>
                <a:lnTo>
                  <a:pt x="16854" y="2620"/>
                </a:lnTo>
                <a:lnTo>
                  <a:pt x="16853" y="2582"/>
                </a:lnTo>
                <a:lnTo>
                  <a:pt x="16852" y="2544"/>
                </a:lnTo>
                <a:lnTo>
                  <a:pt x="16852" y="2544"/>
                </a:lnTo>
                <a:lnTo>
                  <a:pt x="16853" y="2505"/>
                </a:lnTo>
                <a:lnTo>
                  <a:pt x="16854" y="2467"/>
                </a:lnTo>
                <a:lnTo>
                  <a:pt x="16856" y="2429"/>
                </a:lnTo>
                <a:lnTo>
                  <a:pt x="16859" y="2391"/>
                </a:lnTo>
                <a:lnTo>
                  <a:pt x="16864" y="2353"/>
                </a:lnTo>
                <a:lnTo>
                  <a:pt x="16869" y="2316"/>
                </a:lnTo>
                <a:lnTo>
                  <a:pt x="16875" y="2279"/>
                </a:lnTo>
                <a:lnTo>
                  <a:pt x="16882" y="2242"/>
                </a:lnTo>
                <a:lnTo>
                  <a:pt x="16890" y="2205"/>
                </a:lnTo>
                <a:lnTo>
                  <a:pt x="16898" y="2170"/>
                </a:lnTo>
                <a:lnTo>
                  <a:pt x="16908" y="2134"/>
                </a:lnTo>
                <a:lnTo>
                  <a:pt x="16918" y="2098"/>
                </a:lnTo>
                <a:lnTo>
                  <a:pt x="16930" y="2063"/>
                </a:lnTo>
                <a:lnTo>
                  <a:pt x="16941" y="2028"/>
                </a:lnTo>
                <a:lnTo>
                  <a:pt x="16955" y="1994"/>
                </a:lnTo>
                <a:lnTo>
                  <a:pt x="16968" y="1960"/>
                </a:lnTo>
                <a:lnTo>
                  <a:pt x="16982" y="1926"/>
                </a:lnTo>
                <a:lnTo>
                  <a:pt x="16998" y="1894"/>
                </a:lnTo>
                <a:lnTo>
                  <a:pt x="17014" y="1861"/>
                </a:lnTo>
                <a:lnTo>
                  <a:pt x="17030" y="1829"/>
                </a:lnTo>
                <a:lnTo>
                  <a:pt x="17048" y="1797"/>
                </a:lnTo>
                <a:lnTo>
                  <a:pt x="17066" y="1766"/>
                </a:lnTo>
                <a:lnTo>
                  <a:pt x="17085" y="1734"/>
                </a:lnTo>
                <a:lnTo>
                  <a:pt x="17105" y="1705"/>
                </a:lnTo>
                <a:lnTo>
                  <a:pt x="17126" y="1674"/>
                </a:lnTo>
                <a:lnTo>
                  <a:pt x="17147" y="1645"/>
                </a:lnTo>
                <a:lnTo>
                  <a:pt x="17169" y="1617"/>
                </a:lnTo>
                <a:lnTo>
                  <a:pt x="17191" y="1588"/>
                </a:lnTo>
                <a:lnTo>
                  <a:pt x="17215" y="1561"/>
                </a:lnTo>
                <a:lnTo>
                  <a:pt x="17238" y="1534"/>
                </a:lnTo>
                <a:lnTo>
                  <a:pt x="17263" y="1508"/>
                </a:lnTo>
                <a:lnTo>
                  <a:pt x="17288" y="1481"/>
                </a:lnTo>
                <a:lnTo>
                  <a:pt x="17315" y="1456"/>
                </a:lnTo>
                <a:lnTo>
                  <a:pt x="17341" y="1431"/>
                </a:lnTo>
                <a:lnTo>
                  <a:pt x="17368" y="1407"/>
                </a:lnTo>
                <a:lnTo>
                  <a:pt x="17395" y="1384"/>
                </a:lnTo>
                <a:lnTo>
                  <a:pt x="17424" y="1361"/>
                </a:lnTo>
                <a:lnTo>
                  <a:pt x="17453" y="1339"/>
                </a:lnTo>
                <a:lnTo>
                  <a:pt x="17482" y="1318"/>
                </a:lnTo>
                <a:lnTo>
                  <a:pt x="17513" y="1297"/>
                </a:lnTo>
                <a:lnTo>
                  <a:pt x="17543" y="1277"/>
                </a:lnTo>
                <a:lnTo>
                  <a:pt x="17575" y="1258"/>
                </a:lnTo>
                <a:lnTo>
                  <a:pt x="17606" y="1239"/>
                </a:lnTo>
                <a:lnTo>
                  <a:pt x="17639" y="1221"/>
                </a:lnTo>
                <a:lnTo>
                  <a:pt x="17672" y="1204"/>
                </a:lnTo>
                <a:lnTo>
                  <a:pt x="17705" y="1188"/>
                </a:lnTo>
                <a:lnTo>
                  <a:pt x="17739" y="1172"/>
                </a:lnTo>
                <a:lnTo>
                  <a:pt x="17774" y="1157"/>
                </a:lnTo>
                <a:lnTo>
                  <a:pt x="17809" y="1144"/>
                </a:lnTo>
                <a:lnTo>
                  <a:pt x="17844" y="1130"/>
                </a:lnTo>
                <a:lnTo>
                  <a:pt x="17880" y="1118"/>
                </a:lnTo>
                <a:lnTo>
                  <a:pt x="17916" y="1107"/>
                </a:lnTo>
                <a:lnTo>
                  <a:pt x="17953" y="1095"/>
                </a:lnTo>
                <a:lnTo>
                  <a:pt x="17990" y="1086"/>
                </a:lnTo>
                <a:lnTo>
                  <a:pt x="18028" y="1078"/>
                </a:lnTo>
                <a:lnTo>
                  <a:pt x="18066" y="1069"/>
                </a:lnTo>
                <a:lnTo>
                  <a:pt x="18104" y="1062"/>
                </a:lnTo>
                <a:lnTo>
                  <a:pt x="18143" y="1055"/>
                </a:lnTo>
                <a:lnTo>
                  <a:pt x="18182" y="1050"/>
                </a:lnTo>
                <a:lnTo>
                  <a:pt x="18222" y="1046"/>
                </a:lnTo>
                <a:lnTo>
                  <a:pt x="18262" y="1043"/>
                </a:lnTo>
                <a:lnTo>
                  <a:pt x="18303" y="1040"/>
                </a:lnTo>
                <a:lnTo>
                  <a:pt x="18344" y="1039"/>
                </a:lnTo>
                <a:lnTo>
                  <a:pt x="18384" y="1039"/>
                </a:lnTo>
                <a:lnTo>
                  <a:pt x="18384" y="1039"/>
                </a:lnTo>
                <a:lnTo>
                  <a:pt x="18425" y="1039"/>
                </a:lnTo>
                <a:lnTo>
                  <a:pt x="18466" y="1040"/>
                </a:lnTo>
                <a:lnTo>
                  <a:pt x="18506" y="1043"/>
                </a:lnTo>
                <a:lnTo>
                  <a:pt x="18547" y="1046"/>
                </a:lnTo>
                <a:lnTo>
                  <a:pt x="18586" y="1050"/>
                </a:lnTo>
                <a:lnTo>
                  <a:pt x="18626" y="1055"/>
                </a:lnTo>
                <a:lnTo>
                  <a:pt x="18665" y="1062"/>
                </a:lnTo>
                <a:lnTo>
                  <a:pt x="18702" y="1069"/>
                </a:lnTo>
                <a:lnTo>
                  <a:pt x="18741" y="1076"/>
                </a:lnTo>
                <a:lnTo>
                  <a:pt x="18778" y="1085"/>
                </a:lnTo>
                <a:lnTo>
                  <a:pt x="18816" y="1095"/>
                </a:lnTo>
                <a:lnTo>
                  <a:pt x="18852" y="1106"/>
                </a:lnTo>
                <a:lnTo>
                  <a:pt x="18888" y="1116"/>
                </a:lnTo>
                <a:lnTo>
                  <a:pt x="18924" y="1129"/>
                </a:lnTo>
                <a:lnTo>
                  <a:pt x="18959" y="1142"/>
                </a:lnTo>
                <a:lnTo>
                  <a:pt x="18994" y="1155"/>
                </a:lnTo>
                <a:lnTo>
                  <a:pt x="19028" y="1170"/>
                </a:lnTo>
                <a:lnTo>
                  <a:pt x="19062" y="1186"/>
                </a:lnTo>
                <a:lnTo>
                  <a:pt x="19096" y="1201"/>
                </a:lnTo>
                <a:lnTo>
                  <a:pt x="19128" y="1218"/>
                </a:lnTo>
                <a:lnTo>
                  <a:pt x="19161" y="1236"/>
                </a:lnTo>
                <a:lnTo>
                  <a:pt x="19192" y="1255"/>
                </a:lnTo>
                <a:lnTo>
                  <a:pt x="19224" y="1274"/>
                </a:lnTo>
                <a:lnTo>
                  <a:pt x="19254" y="1294"/>
                </a:lnTo>
                <a:lnTo>
                  <a:pt x="19284" y="1314"/>
                </a:lnTo>
                <a:lnTo>
                  <a:pt x="19314" y="1335"/>
                </a:lnTo>
                <a:lnTo>
                  <a:pt x="19342" y="1357"/>
                </a:lnTo>
                <a:lnTo>
                  <a:pt x="19370" y="1380"/>
                </a:lnTo>
                <a:lnTo>
                  <a:pt x="19399" y="1403"/>
                </a:lnTo>
                <a:lnTo>
                  <a:pt x="19426" y="1426"/>
                </a:lnTo>
                <a:lnTo>
                  <a:pt x="19452" y="1451"/>
                </a:lnTo>
                <a:lnTo>
                  <a:pt x="19477" y="1476"/>
                </a:lnTo>
                <a:lnTo>
                  <a:pt x="19503" y="1501"/>
                </a:lnTo>
                <a:lnTo>
                  <a:pt x="19528" y="1528"/>
                </a:lnTo>
                <a:lnTo>
                  <a:pt x="19551" y="1555"/>
                </a:lnTo>
                <a:lnTo>
                  <a:pt x="19574" y="1582"/>
                </a:lnTo>
                <a:lnTo>
                  <a:pt x="19597" y="1609"/>
                </a:lnTo>
                <a:lnTo>
                  <a:pt x="19619" y="1638"/>
                </a:lnTo>
                <a:lnTo>
                  <a:pt x="19640" y="1667"/>
                </a:lnTo>
                <a:lnTo>
                  <a:pt x="19660" y="1697"/>
                </a:lnTo>
                <a:lnTo>
                  <a:pt x="19680" y="1727"/>
                </a:lnTo>
                <a:lnTo>
                  <a:pt x="19699" y="1757"/>
                </a:lnTo>
                <a:lnTo>
                  <a:pt x="19717" y="1789"/>
                </a:lnTo>
                <a:lnTo>
                  <a:pt x="19734" y="1820"/>
                </a:lnTo>
                <a:lnTo>
                  <a:pt x="19751" y="1852"/>
                </a:lnTo>
                <a:lnTo>
                  <a:pt x="19767" y="1884"/>
                </a:lnTo>
                <a:lnTo>
                  <a:pt x="19782" y="1918"/>
                </a:lnTo>
                <a:lnTo>
                  <a:pt x="19796" y="1950"/>
                </a:lnTo>
                <a:lnTo>
                  <a:pt x="19810" y="1984"/>
                </a:lnTo>
                <a:lnTo>
                  <a:pt x="19822" y="2019"/>
                </a:lnTo>
                <a:lnTo>
                  <a:pt x="19834" y="2053"/>
                </a:lnTo>
                <a:lnTo>
                  <a:pt x="19846" y="2088"/>
                </a:lnTo>
                <a:lnTo>
                  <a:pt x="19856" y="2124"/>
                </a:lnTo>
                <a:lnTo>
                  <a:pt x="19865" y="2159"/>
                </a:lnTo>
                <a:lnTo>
                  <a:pt x="19874" y="2195"/>
                </a:lnTo>
                <a:lnTo>
                  <a:pt x="19881" y="2232"/>
                </a:lnTo>
                <a:lnTo>
                  <a:pt x="19889" y="2268"/>
                </a:lnTo>
                <a:lnTo>
                  <a:pt x="19895" y="2305"/>
                </a:lnTo>
                <a:lnTo>
                  <a:pt x="19899" y="2342"/>
                </a:lnTo>
                <a:lnTo>
                  <a:pt x="19903" y="2380"/>
                </a:lnTo>
                <a:lnTo>
                  <a:pt x="19906" y="2417"/>
                </a:lnTo>
                <a:lnTo>
                  <a:pt x="19910" y="2456"/>
                </a:lnTo>
                <a:lnTo>
                  <a:pt x="19911" y="2494"/>
                </a:lnTo>
                <a:lnTo>
                  <a:pt x="19911" y="2533"/>
                </a:lnTo>
                <a:lnTo>
                  <a:pt x="19911" y="2533"/>
                </a:lnTo>
                <a:lnTo>
                  <a:pt x="19911" y="2572"/>
                </a:lnTo>
                <a:lnTo>
                  <a:pt x="19910" y="2609"/>
                </a:lnTo>
                <a:lnTo>
                  <a:pt x="19906" y="2647"/>
                </a:lnTo>
                <a:lnTo>
                  <a:pt x="19903" y="2685"/>
                </a:lnTo>
                <a:lnTo>
                  <a:pt x="19899" y="2723"/>
                </a:lnTo>
                <a:lnTo>
                  <a:pt x="19894" y="2759"/>
                </a:lnTo>
                <a:lnTo>
                  <a:pt x="19889" y="2796"/>
                </a:lnTo>
                <a:lnTo>
                  <a:pt x="19881" y="2833"/>
                </a:lnTo>
                <a:lnTo>
                  <a:pt x="19874" y="2870"/>
                </a:lnTo>
                <a:lnTo>
                  <a:pt x="19864" y="2905"/>
                </a:lnTo>
                <a:lnTo>
                  <a:pt x="19855" y="2941"/>
                </a:lnTo>
                <a:lnTo>
                  <a:pt x="19846" y="2975"/>
                </a:lnTo>
                <a:lnTo>
                  <a:pt x="19834" y="3011"/>
                </a:lnTo>
                <a:lnTo>
                  <a:pt x="19821" y="3046"/>
                </a:lnTo>
                <a:lnTo>
                  <a:pt x="19809" y="3079"/>
                </a:lnTo>
                <a:lnTo>
                  <a:pt x="19795" y="3113"/>
                </a:lnTo>
                <a:lnTo>
                  <a:pt x="19780" y="3146"/>
                </a:lnTo>
                <a:lnTo>
                  <a:pt x="19766" y="3180"/>
                </a:lnTo>
                <a:lnTo>
                  <a:pt x="19750" y="3213"/>
                </a:lnTo>
                <a:lnTo>
                  <a:pt x="19733" y="3244"/>
                </a:lnTo>
                <a:lnTo>
                  <a:pt x="19715" y="3276"/>
                </a:lnTo>
                <a:lnTo>
                  <a:pt x="19697" y="3307"/>
                </a:lnTo>
                <a:lnTo>
                  <a:pt x="19678" y="3337"/>
                </a:lnTo>
                <a:lnTo>
                  <a:pt x="19658" y="3368"/>
                </a:lnTo>
                <a:lnTo>
                  <a:pt x="19638" y="3397"/>
                </a:lnTo>
                <a:lnTo>
                  <a:pt x="19616" y="3427"/>
                </a:lnTo>
                <a:lnTo>
                  <a:pt x="19594" y="3455"/>
                </a:lnTo>
                <a:lnTo>
                  <a:pt x="19572" y="3483"/>
                </a:lnTo>
                <a:lnTo>
                  <a:pt x="19549" y="3512"/>
                </a:lnTo>
                <a:lnTo>
                  <a:pt x="19525" y="3538"/>
                </a:lnTo>
                <a:lnTo>
                  <a:pt x="19499" y="3564"/>
                </a:lnTo>
                <a:lnTo>
                  <a:pt x="19474" y="3590"/>
                </a:lnTo>
                <a:lnTo>
                  <a:pt x="19448" y="3615"/>
                </a:lnTo>
                <a:lnTo>
                  <a:pt x="19422" y="3641"/>
                </a:lnTo>
                <a:lnTo>
                  <a:pt x="19395" y="3664"/>
                </a:lnTo>
                <a:lnTo>
                  <a:pt x="19366" y="3688"/>
                </a:lnTo>
                <a:lnTo>
                  <a:pt x="19338" y="3710"/>
                </a:lnTo>
                <a:lnTo>
                  <a:pt x="19310" y="3732"/>
                </a:lnTo>
                <a:lnTo>
                  <a:pt x="19279" y="3754"/>
                </a:lnTo>
                <a:lnTo>
                  <a:pt x="19249" y="3774"/>
                </a:lnTo>
                <a:lnTo>
                  <a:pt x="19218" y="3794"/>
                </a:lnTo>
                <a:lnTo>
                  <a:pt x="19187" y="3814"/>
                </a:lnTo>
                <a:lnTo>
                  <a:pt x="19155" y="3832"/>
                </a:lnTo>
                <a:lnTo>
                  <a:pt x="19123" y="3849"/>
                </a:lnTo>
                <a:lnTo>
                  <a:pt x="19089" y="3867"/>
                </a:lnTo>
                <a:lnTo>
                  <a:pt x="19056" y="3883"/>
                </a:lnTo>
                <a:lnTo>
                  <a:pt x="19022" y="3899"/>
                </a:lnTo>
                <a:lnTo>
                  <a:pt x="18988" y="3913"/>
                </a:lnTo>
                <a:lnTo>
                  <a:pt x="18952" y="3927"/>
                </a:lnTo>
                <a:lnTo>
                  <a:pt x="18916" y="3941"/>
                </a:lnTo>
                <a:lnTo>
                  <a:pt x="18881" y="3953"/>
                </a:lnTo>
                <a:lnTo>
                  <a:pt x="18844" y="3965"/>
                </a:lnTo>
                <a:lnTo>
                  <a:pt x="18807" y="3975"/>
                </a:lnTo>
                <a:lnTo>
                  <a:pt x="18769" y="3985"/>
                </a:lnTo>
                <a:lnTo>
                  <a:pt x="18732" y="3993"/>
                </a:lnTo>
                <a:lnTo>
                  <a:pt x="18694" y="4002"/>
                </a:lnTo>
                <a:lnTo>
                  <a:pt x="18655" y="4009"/>
                </a:lnTo>
                <a:lnTo>
                  <a:pt x="18616" y="4015"/>
                </a:lnTo>
                <a:lnTo>
                  <a:pt x="18576" y="4020"/>
                </a:lnTo>
                <a:lnTo>
                  <a:pt x="18537" y="4025"/>
                </a:lnTo>
                <a:lnTo>
                  <a:pt x="18497" y="4028"/>
                </a:lnTo>
                <a:lnTo>
                  <a:pt x="18456" y="4031"/>
                </a:lnTo>
                <a:lnTo>
                  <a:pt x="18415" y="4032"/>
                </a:lnTo>
                <a:lnTo>
                  <a:pt x="18374" y="4032"/>
                </a:lnTo>
                <a:lnTo>
                  <a:pt x="18374" y="4032"/>
                </a:lnTo>
                <a:close/>
                <a:moveTo>
                  <a:pt x="18374" y="1614"/>
                </a:moveTo>
                <a:lnTo>
                  <a:pt x="18374" y="1614"/>
                </a:lnTo>
                <a:lnTo>
                  <a:pt x="18325" y="1615"/>
                </a:lnTo>
                <a:lnTo>
                  <a:pt x="18277" y="1619"/>
                </a:lnTo>
                <a:lnTo>
                  <a:pt x="18230" y="1624"/>
                </a:lnTo>
                <a:lnTo>
                  <a:pt x="18185" y="1633"/>
                </a:lnTo>
                <a:lnTo>
                  <a:pt x="18141" y="1643"/>
                </a:lnTo>
                <a:lnTo>
                  <a:pt x="18098" y="1656"/>
                </a:lnTo>
                <a:lnTo>
                  <a:pt x="18056" y="1669"/>
                </a:lnTo>
                <a:lnTo>
                  <a:pt x="18016" y="1686"/>
                </a:lnTo>
                <a:lnTo>
                  <a:pt x="17978" y="1705"/>
                </a:lnTo>
                <a:lnTo>
                  <a:pt x="17940" y="1725"/>
                </a:lnTo>
                <a:lnTo>
                  <a:pt x="17903" y="1747"/>
                </a:lnTo>
                <a:lnTo>
                  <a:pt x="17868" y="1771"/>
                </a:lnTo>
                <a:lnTo>
                  <a:pt x="17835" y="1797"/>
                </a:lnTo>
                <a:lnTo>
                  <a:pt x="17803" y="1825"/>
                </a:lnTo>
                <a:lnTo>
                  <a:pt x="17773" y="1853"/>
                </a:lnTo>
                <a:lnTo>
                  <a:pt x="17744" y="1883"/>
                </a:lnTo>
                <a:lnTo>
                  <a:pt x="17716" y="1916"/>
                </a:lnTo>
                <a:lnTo>
                  <a:pt x="17691" y="1949"/>
                </a:lnTo>
                <a:lnTo>
                  <a:pt x="17666" y="1984"/>
                </a:lnTo>
                <a:lnTo>
                  <a:pt x="17644" y="2020"/>
                </a:lnTo>
                <a:lnTo>
                  <a:pt x="17623" y="2057"/>
                </a:lnTo>
                <a:lnTo>
                  <a:pt x="17604" y="2095"/>
                </a:lnTo>
                <a:lnTo>
                  <a:pt x="17586" y="2135"/>
                </a:lnTo>
                <a:lnTo>
                  <a:pt x="17571" y="2176"/>
                </a:lnTo>
                <a:lnTo>
                  <a:pt x="17556" y="2218"/>
                </a:lnTo>
                <a:lnTo>
                  <a:pt x="17544" y="2260"/>
                </a:lnTo>
                <a:lnTo>
                  <a:pt x="17534" y="2304"/>
                </a:lnTo>
                <a:lnTo>
                  <a:pt x="17524" y="2348"/>
                </a:lnTo>
                <a:lnTo>
                  <a:pt x="17518" y="2393"/>
                </a:lnTo>
                <a:lnTo>
                  <a:pt x="17513" y="2439"/>
                </a:lnTo>
                <a:lnTo>
                  <a:pt x="17511" y="2486"/>
                </a:lnTo>
                <a:lnTo>
                  <a:pt x="17510" y="2533"/>
                </a:lnTo>
                <a:lnTo>
                  <a:pt x="17510" y="2533"/>
                </a:lnTo>
                <a:lnTo>
                  <a:pt x="17511" y="2580"/>
                </a:lnTo>
                <a:lnTo>
                  <a:pt x="17514" y="2627"/>
                </a:lnTo>
                <a:lnTo>
                  <a:pt x="17519" y="2673"/>
                </a:lnTo>
                <a:lnTo>
                  <a:pt x="17526" y="2719"/>
                </a:lnTo>
                <a:lnTo>
                  <a:pt x="17535" y="2765"/>
                </a:lnTo>
                <a:lnTo>
                  <a:pt x="17546" y="2809"/>
                </a:lnTo>
                <a:lnTo>
                  <a:pt x="17559" y="2852"/>
                </a:lnTo>
                <a:lnTo>
                  <a:pt x="17574" y="2894"/>
                </a:lnTo>
                <a:lnTo>
                  <a:pt x="17590" y="2935"/>
                </a:lnTo>
                <a:lnTo>
                  <a:pt x="17609" y="2974"/>
                </a:lnTo>
                <a:lnTo>
                  <a:pt x="17629" y="3013"/>
                </a:lnTo>
                <a:lnTo>
                  <a:pt x="17651" y="3051"/>
                </a:lnTo>
                <a:lnTo>
                  <a:pt x="17674" y="3088"/>
                </a:lnTo>
                <a:lnTo>
                  <a:pt x="17700" y="3122"/>
                </a:lnTo>
                <a:lnTo>
                  <a:pt x="17727" y="3157"/>
                </a:lnTo>
                <a:lnTo>
                  <a:pt x="17755" y="3188"/>
                </a:lnTo>
                <a:lnTo>
                  <a:pt x="17785" y="3220"/>
                </a:lnTo>
                <a:lnTo>
                  <a:pt x="17816" y="3249"/>
                </a:lnTo>
                <a:lnTo>
                  <a:pt x="17848" y="3277"/>
                </a:lnTo>
                <a:lnTo>
                  <a:pt x="17883" y="3303"/>
                </a:lnTo>
                <a:lnTo>
                  <a:pt x="17918" y="3327"/>
                </a:lnTo>
                <a:lnTo>
                  <a:pt x="17954" y="3349"/>
                </a:lnTo>
                <a:lnTo>
                  <a:pt x="17992" y="3370"/>
                </a:lnTo>
                <a:lnTo>
                  <a:pt x="18032" y="3389"/>
                </a:lnTo>
                <a:lnTo>
                  <a:pt x="18072" y="3406"/>
                </a:lnTo>
                <a:lnTo>
                  <a:pt x="18114" y="3420"/>
                </a:lnTo>
                <a:lnTo>
                  <a:pt x="18156" y="3433"/>
                </a:lnTo>
                <a:lnTo>
                  <a:pt x="18200" y="3442"/>
                </a:lnTo>
                <a:lnTo>
                  <a:pt x="18245" y="3451"/>
                </a:lnTo>
                <a:lnTo>
                  <a:pt x="18290" y="3457"/>
                </a:lnTo>
                <a:lnTo>
                  <a:pt x="18337" y="3460"/>
                </a:lnTo>
                <a:lnTo>
                  <a:pt x="18384" y="3462"/>
                </a:lnTo>
                <a:lnTo>
                  <a:pt x="18384" y="3462"/>
                </a:lnTo>
                <a:lnTo>
                  <a:pt x="18434" y="3460"/>
                </a:lnTo>
                <a:lnTo>
                  <a:pt x="18482" y="3457"/>
                </a:lnTo>
                <a:lnTo>
                  <a:pt x="18529" y="3451"/>
                </a:lnTo>
                <a:lnTo>
                  <a:pt x="18574" y="3443"/>
                </a:lnTo>
                <a:lnTo>
                  <a:pt x="18619" y="3433"/>
                </a:lnTo>
                <a:lnTo>
                  <a:pt x="18662" y="3420"/>
                </a:lnTo>
                <a:lnTo>
                  <a:pt x="18704" y="3406"/>
                </a:lnTo>
                <a:lnTo>
                  <a:pt x="18744" y="3390"/>
                </a:lnTo>
                <a:lnTo>
                  <a:pt x="18784" y="3371"/>
                </a:lnTo>
                <a:lnTo>
                  <a:pt x="18822" y="3351"/>
                </a:lnTo>
                <a:lnTo>
                  <a:pt x="18859" y="3328"/>
                </a:lnTo>
                <a:lnTo>
                  <a:pt x="18893" y="3305"/>
                </a:lnTo>
                <a:lnTo>
                  <a:pt x="18927" y="3279"/>
                </a:lnTo>
                <a:lnTo>
                  <a:pt x="18959" y="3251"/>
                </a:lnTo>
                <a:lnTo>
                  <a:pt x="18990" y="3223"/>
                </a:lnTo>
                <a:lnTo>
                  <a:pt x="19019" y="3193"/>
                </a:lnTo>
                <a:lnTo>
                  <a:pt x="19046" y="3160"/>
                </a:lnTo>
                <a:lnTo>
                  <a:pt x="19071" y="3127"/>
                </a:lnTo>
                <a:lnTo>
                  <a:pt x="19097" y="3092"/>
                </a:lnTo>
                <a:lnTo>
                  <a:pt x="19119" y="3056"/>
                </a:lnTo>
                <a:lnTo>
                  <a:pt x="19140" y="3020"/>
                </a:lnTo>
                <a:lnTo>
                  <a:pt x="19160" y="2981"/>
                </a:lnTo>
                <a:lnTo>
                  <a:pt x="19176" y="2941"/>
                </a:lnTo>
                <a:lnTo>
                  <a:pt x="19193" y="2901"/>
                </a:lnTo>
                <a:lnTo>
                  <a:pt x="19207" y="2859"/>
                </a:lnTo>
                <a:lnTo>
                  <a:pt x="19219" y="2816"/>
                </a:lnTo>
                <a:lnTo>
                  <a:pt x="19230" y="2773"/>
                </a:lnTo>
                <a:lnTo>
                  <a:pt x="19238" y="2729"/>
                </a:lnTo>
                <a:lnTo>
                  <a:pt x="19245" y="2684"/>
                </a:lnTo>
                <a:lnTo>
                  <a:pt x="19250" y="2638"/>
                </a:lnTo>
                <a:lnTo>
                  <a:pt x="19253" y="2591"/>
                </a:lnTo>
                <a:lnTo>
                  <a:pt x="19254" y="2544"/>
                </a:lnTo>
                <a:lnTo>
                  <a:pt x="19254" y="2544"/>
                </a:lnTo>
                <a:lnTo>
                  <a:pt x="19253" y="2496"/>
                </a:lnTo>
                <a:lnTo>
                  <a:pt x="19250" y="2449"/>
                </a:lnTo>
                <a:lnTo>
                  <a:pt x="19245" y="2403"/>
                </a:lnTo>
                <a:lnTo>
                  <a:pt x="19237" y="2358"/>
                </a:lnTo>
                <a:lnTo>
                  <a:pt x="19228" y="2312"/>
                </a:lnTo>
                <a:lnTo>
                  <a:pt x="19216" y="2268"/>
                </a:lnTo>
                <a:lnTo>
                  <a:pt x="19204" y="2225"/>
                </a:lnTo>
                <a:lnTo>
                  <a:pt x="19189" y="2183"/>
                </a:lnTo>
                <a:lnTo>
                  <a:pt x="19172" y="2141"/>
                </a:lnTo>
                <a:lnTo>
                  <a:pt x="19153" y="2102"/>
                </a:lnTo>
                <a:lnTo>
                  <a:pt x="19133" y="2063"/>
                </a:lnTo>
                <a:lnTo>
                  <a:pt x="19111" y="2025"/>
                </a:lnTo>
                <a:lnTo>
                  <a:pt x="19087" y="1988"/>
                </a:lnTo>
                <a:lnTo>
                  <a:pt x="19062" y="1954"/>
                </a:lnTo>
                <a:lnTo>
                  <a:pt x="19036" y="1919"/>
                </a:lnTo>
                <a:lnTo>
                  <a:pt x="19007" y="1887"/>
                </a:lnTo>
                <a:lnTo>
                  <a:pt x="18977" y="1856"/>
                </a:lnTo>
                <a:lnTo>
                  <a:pt x="18946" y="1827"/>
                </a:lnTo>
                <a:lnTo>
                  <a:pt x="18913" y="1799"/>
                </a:lnTo>
                <a:lnTo>
                  <a:pt x="18878" y="1773"/>
                </a:lnTo>
                <a:lnTo>
                  <a:pt x="18843" y="1749"/>
                </a:lnTo>
                <a:lnTo>
                  <a:pt x="18806" y="1727"/>
                </a:lnTo>
                <a:lnTo>
                  <a:pt x="18768" y="1706"/>
                </a:lnTo>
                <a:lnTo>
                  <a:pt x="18728" y="1687"/>
                </a:lnTo>
                <a:lnTo>
                  <a:pt x="18688" y="1670"/>
                </a:lnTo>
                <a:lnTo>
                  <a:pt x="18647" y="1656"/>
                </a:lnTo>
                <a:lnTo>
                  <a:pt x="18604" y="1643"/>
                </a:lnTo>
                <a:lnTo>
                  <a:pt x="18560" y="1633"/>
                </a:lnTo>
                <a:lnTo>
                  <a:pt x="18515" y="1624"/>
                </a:lnTo>
                <a:lnTo>
                  <a:pt x="18468" y="1619"/>
                </a:lnTo>
                <a:lnTo>
                  <a:pt x="18421" y="1615"/>
                </a:lnTo>
                <a:lnTo>
                  <a:pt x="18374" y="1614"/>
                </a:lnTo>
                <a:lnTo>
                  <a:pt x="18374" y="1614"/>
                </a:lnTo>
                <a:close/>
                <a:moveTo>
                  <a:pt x="22062" y="3968"/>
                </a:moveTo>
                <a:lnTo>
                  <a:pt x="22062" y="3614"/>
                </a:lnTo>
                <a:lnTo>
                  <a:pt x="22062" y="3614"/>
                </a:lnTo>
                <a:lnTo>
                  <a:pt x="22043" y="3635"/>
                </a:lnTo>
                <a:lnTo>
                  <a:pt x="22024" y="3657"/>
                </a:lnTo>
                <a:lnTo>
                  <a:pt x="22004" y="3678"/>
                </a:lnTo>
                <a:lnTo>
                  <a:pt x="21983" y="3699"/>
                </a:lnTo>
                <a:lnTo>
                  <a:pt x="21962" y="3719"/>
                </a:lnTo>
                <a:lnTo>
                  <a:pt x="21941" y="3739"/>
                </a:lnTo>
                <a:lnTo>
                  <a:pt x="21918" y="3758"/>
                </a:lnTo>
                <a:lnTo>
                  <a:pt x="21895" y="3777"/>
                </a:lnTo>
                <a:lnTo>
                  <a:pt x="21872" y="3796"/>
                </a:lnTo>
                <a:lnTo>
                  <a:pt x="21848" y="3814"/>
                </a:lnTo>
                <a:lnTo>
                  <a:pt x="21823" y="3831"/>
                </a:lnTo>
                <a:lnTo>
                  <a:pt x="21796" y="3847"/>
                </a:lnTo>
                <a:lnTo>
                  <a:pt x="21770" y="3864"/>
                </a:lnTo>
                <a:lnTo>
                  <a:pt x="21744" y="3879"/>
                </a:lnTo>
                <a:lnTo>
                  <a:pt x="21716" y="3895"/>
                </a:lnTo>
                <a:lnTo>
                  <a:pt x="21687" y="3908"/>
                </a:lnTo>
                <a:lnTo>
                  <a:pt x="21658" y="3922"/>
                </a:lnTo>
                <a:lnTo>
                  <a:pt x="21629" y="3934"/>
                </a:lnTo>
                <a:lnTo>
                  <a:pt x="21598" y="3947"/>
                </a:lnTo>
                <a:lnTo>
                  <a:pt x="21567" y="3959"/>
                </a:lnTo>
                <a:lnTo>
                  <a:pt x="21534" y="3969"/>
                </a:lnTo>
                <a:lnTo>
                  <a:pt x="21502" y="3978"/>
                </a:lnTo>
                <a:lnTo>
                  <a:pt x="21468" y="3988"/>
                </a:lnTo>
                <a:lnTo>
                  <a:pt x="21435" y="3995"/>
                </a:lnTo>
                <a:lnTo>
                  <a:pt x="21399" y="4003"/>
                </a:lnTo>
                <a:lnTo>
                  <a:pt x="21363" y="4009"/>
                </a:lnTo>
                <a:lnTo>
                  <a:pt x="21327" y="4014"/>
                </a:lnTo>
                <a:lnTo>
                  <a:pt x="21290" y="4019"/>
                </a:lnTo>
                <a:lnTo>
                  <a:pt x="21252" y="4023"/>
                </a:lnTo>
                <a:lnTo>
                  <a:pt x="21213" y="4026"/>
                </a:lnTo>
                <a:lnTo>
                  <a:pt x="21173" y="4027"/>
                </a:lnTo>
                <a:lnTo>
                  <a:pt x="21132" y="4027"/>
                </a:lnTo>
                <a:lnTo>
                  <a:pt x="21132" y="4027"/>
                </a:lnTo>
                <a:lnTo>
                  <a:pt x="21082" y="4027"/>
                </a:lnTo>
                <a:lnTo>
                  <a:pt x="21032" y="4024"/>
                </a:lnTo>
                <a:lnTo>
                  <a:pt x="20982" y="4019"/>
                </a:lnTo>
                <a:lnTo>
                  <a:pt x="20933" y="4013"/>
                </a:lnTo>
                <a:lnTo>
                  <a:pt x="20885" y="4005"/>
                </a:lnTo>
                <a:lnTo>
                  <a:pt x="20837" y="3995"/>
                </a:lnTo>
                <a:lnTo>
                  <a:pt x="20791" y="3983"/>
                </a:lnTo>
                <a:lnTo>
                  <a:pt x="20744" y="3970"/>
                </a:lnTo>
                <a:lnTo>
                  <a:pt x="20699" y="3954"/>
                </a:lnTo>
                <a:lnTo>
                  <a:pt x="20655" y="3938"/>
                </a:lnTo>
                <a:lnTo>
                  <a:pt x="20612" y="3919"/>
                </a:lnTo>
                <a:lnTo>
                  <a:pt x="20571" y="3899"/>
                </a:lnTo>
                <a:lnTo>
                  <a:pt x="20530" y="3877"/>
                </a:lnTo>
                <a:lnTo>
                  <a:pt x="20492" y="3853"/>
                </a:lnTo>
                <a:lnTo>
                  <a:pt x="20455" y="3827"/>
                </a:lnTo>
                <a:lnTo>
                  <a:pt x="20418" y="3800"/>
                </a:lnTo>
                <a:lnTo>
                  <a:pt x="20385" y="3772"/>
                </a:lnTo>
                <a:lnTo>
                  <a:pt x="20351" y="3740"/>
                </a:lnTo>
                <a:lnTo>
                  <a:pt x="20321" y="3709"/>
                </a:lnTo>
                <a:lnTo>
                  <a:pt x="20291" y="3674"/>
                </a:lnTo>
                <a:lnTo>
                  <a:pt x="20278" y="3657"/>
                </a:lnTo>
                <a:lnTo>
                  <a:pt x="20264" y="3639"/>
                </a:lnTo>
                <a:lnTo>
                  <a:pt x="20251" y="3621"/>
                </a:lnTo>
                <a:lnTo>
                  <a:pt x="20239" y="3602"/>
                </a:lnTo>
                <a:lnTo>
                  <a:pt x="20227" y="3583"/>
                </a:lnTo>
                <a:lnTo>
                  <a:pt x="20216" y="3563"/>
                </a:lnTo>
                <a:lnTo>
                  <a:pt x="20205" y="3543"/>
                </a:lnTo>
                <a:lnTo>
                  <a:pt x="20195" y="3522"/>
                </a:lnTo>
                <a:lnTo>
                  <a:pt x="20185" y="3502"/>
                </a:lnTo>
                <a:lnTo>
                  <a:pt x="20176" y="3480"/>
                </a:lnTo>
                <a:lnTo>
                  <a:pt x="20168" y="3459"/>
                </a:lnTo>
                <a:lnTo>
                  <a:pt x="20159" y="3437"/>
                </a:lnTo>
                <a:lnTo>
                  <a:pt x="20152" y="3414"/>
                </a:lnTo>
                <a:lnTo>
                  <a:pt x="20146" y="3392"/>
                </a:lnTo>
                <a:lnTo>
                  <a:pt x="20139" y="3368"/>
                </a:lnTo>
                <a:lnTo>
                  <a:pt x="20133" y="3345"/>
                </a:lnTo>
                <a:lnTo>
                  <a:pt x="20128" y="3321"/>
                </a:lnTo>
                <a:lnTo>
                  <a:pt x="20123" y="3297"/>
                </a:lnTo>
                <a:lnTo>
                  <a:pt x="20120" y="3271"/>
                </a:lnTo>
                <a:lnTo>
                  <a:pt x="20117" y="3246"/>
                </a:lnTo>
                <a:lnTo>
                  <a:pt x="20115" y="3221"/>
                </a:lnTo>
                <a:lnTo>
                  <a:pt x="20113" y="3195"/>
                </a:lnTo>
                <a:lnTo>
                  <a:pt x="20112" y="3169"/>
                </a:lnTo>
                <a:lnTo>
                  <a:pt x="20112" y="3141"/>
                </a:lnTo>
                <a:lnTo>
                  <a:pt x="20112" y="3130"/>
                </a:lnTo>
                <a:lnTo>
                  <a:pt x="20112" y="3130"/>
                </a:lnTo>
                <a:lnTo>
                  <a:pt x="20112" y="3101"/>
                </a:lnTo>
                <a:lnTo>
                  <a:pt x="20113" y="3073"/>
                </a:lnTo>
                <a:lnTo>
                  <a:pt x="20115" y="3045"/>
                </a:lnTo>
                <a:lnTo>
                  <a:pt x="20117" y="3017"/>
                </a:lnTo>
                <a:lnTo>
                  <a:pt x="20120" y="2991"/>
                </a:lnTo>
                <a:lnTo>
                  <a:pt x="20125" y="2964"/>
                </a:lnTo>
                <a:lnTo>
                  <a:pt x="20129" y="2939"/>
                </a:lnTo>
                <a:lnTo>
                  <a:pt x="20134" y="2913"/>
                </a:lnTo>
                <a:lnTo>
                  <a:pt x="20140" y="2887"/>
                </a:lnTo>
                <a:lnTo>
                  <a:pt x="20147" y="2863"/>
                </a:lnTo>
                <a:lnTo>
                  <a:pt x="20154" y="2839"/>
                </a:lnTo>
                <a:lnTo>
                  <a:pt x="20161" y="2815"/>
                </a:lnTo>
                <a:lnTo>
                  <a:pt x="20170" y="2792"/>
                </a:lnTo>
                <a:lnTo>
                  <a:pt x="20179" y="2769"/>
                </a:lnTo>
                <a:lnTo>
                  <a:pt x="20189" y="2747"/>
                </a:lnTo>
                <a:lnTo>
                  <a:pt x="20199" y="2725"/>
                </a:lnTo>
                <a:lnTo>
                  <a:pt x="20211" y="2704"/>
                </a:lnTo>
                <a:lnTo>
                  <a:pt x="20222" y="2683"/>
                </a:lnTo>
                <a:lnTo>
                  <a:pt x="20234" y="2662"/>
                </a:lnTo>
                <a:lnTo>
                  <a:pt x="20247" y="2642"/>
                </a:lnTo>
                <a:lnTo>
                  <a:pt x="20260" y="2622"/>
                </a:lnTo>
                <a:lnTo>
                  <a:pt x="20273" y="2603"/>
                </a:lnTo>
                <a:lnTo>
                  <a:pt x="20288" y="2584"/>
                </a:lnTo>
                <a:lnTo>
                  <a:pt x="20304" y="2566"/>
                </a:lnTo>
                <a:lnTo>
                  <a:pt x="20319" y="2548"/>
                </a:lnTo>
                <a:lnTo>
                  <a:pt x="20335" y="2531"/>
                </a:lnTo>
                <a:lnTo>
                  <a:pt x="20352" y="2514"/>
                </a:lnTo>
                <a:lnTo>
                  <a:pt x="20369" y="2498"/>
                </a:lnTo>
                <a:lnTo>
                  <a:pt x="20387" y="2482"/>
                </a:lnTo>
                <a:lnTo>
                  <a:pt x="20405" y="2467"/>
                </a:lnTo>
                <a:lnTo>
                  <a:pt x="20423" y="2451"/>
                </a:lnTo>
                <a:lnTo>
                  <a:pt x="20442" y="2436"/>
                </a:lnTo>
                <a:lnTo>
                  <a:pt x="20462" y="2423"/>
                </a:lnTo>
                <a:lnTo>
                  <a:pt x="20482" y="2409"/>
                </a:lnTo>
                <a:lnTo>
                  <a:pt x="20503" y="2395"/>
                </a:lnTo>
                <a:lnTo>
                  <a:pt x="20524" y="2383"/>
                </a:lnTo>
                <a:lnTo>
                  <a:pt x="20568" y="2359"/>
                </a:lnTo>
                <a:lnTo>
                  <a:pt x="20613" y="2337"/>
                </a:lnTo>
                <a:lnTo>
                  <a:pt x="20660" y="2316"/>
                </a:lnTo>
                <a:lnTo>
                  <a:pt x="20709" y="2297"/>
                </a:lnTo>
                <a:lnTo>
                  <a:pt x="20759" y="2280"/>
                </a:lnTo>
                <a:lnTo>
                  <a:pt x="20810" y="2264"/>
                </a:lnTo>
                <a:lnTo>
                  <a:pt x="20864" y="2250"/>
                </a:lnTo>
                <a:lnTo>
                  <a:pt x="20920" y="2239"/>
                </a:lnTo>
                <a:lnTo>
                  <a:pt x="20975" y="2230"/>
                </a:lnTo>
                <a:lnTo>
                  <a:pt x="21033" y="2221"/>
                </a:lnTo>
                <a:lnTo>
                  <a:pt x="21092" y="2215"/>
                </a:lnTo>
                <a:lnTo>
                  <a:pt x="21151" y="2211"/>
                </a:lnTo>
                <a:lnTo>
                  <a:pt x="21212" y="2207"/>
                </a:lnTo>
                <a:lnTo>
                  <a:pt x="21274" y="2207"/>
                </a:lnTo>
                <a:lnTo>
                  <a:pt x="21274" y="2207"/>
                </a:lnTo>
                <a:lnTo>
                  <a:pt x="21338" y="2207"/>
                </a:lnTo>
                <a:lnTo>
                  <a:pt x="21399" y="2210"/>
                </a:lnTo>
                <a:lnTo>
                  <a:pt x="21458" y="2212"/>
                </a:lnTo>
                <a:lnTo>
                  <a:pt x="21513" y="2216"/>
                </a:lnTo>
                <a:lnTo>
                  <a:pt x="21568" y="2220"/>
                </a:lnTo>
                <a:lnTo>
                  <a:pt x="21619" y="2226"/>
                </a:lnTo>
                <a:lnTo>
                  <a:pt x="21669" y="2233"/>
                </a:lnTo>
                <a:lnTo>
                  <a:pt x="21718" y="2240"/>
                </a:lnTo>
                <a:lnTo>
                  <a:pt x="21765" y="2248"/>
                </a:lnTo>
                <a:lnTo>
                  <a:pt x="21811" y="2258"/>
                </a:lnTo>
                <a:lnTo>
                  <a:pt x="21855" y="2267"/>
                </a:lnTo>
                <a:lnTo>
                  <a:pt x="21899" y="2278"/>
                </a:lnTo>
                <a:lnTo>
                  <a:pt x="21942" y="2288"/>
                </a:lnTo>
                <a:lnTo>
                  <a:pt x="21984" y="2301"/>
                </a:lnTo>
                <a:lnTo>
                  <a:pt x="22068" y="2326"/>
                </a:lnTo>
                <a:lnTo>
                  <a:pt x="22068" y="2256"/>
                </a:lnTo>
                <a:lnTo>
                  <a:pt x="22068" y="2256"/>
                </a:lnTo>
                <a:lnTo>
                  <a:pt x="22067" y="2219"/>
                </a:lnTo>
                <a:lnTo>
                  <a:pt x="22065" y="2183"/>
                </a:lnTo>
                <a:lnTo>
                  <a:pt x="22062" y="2149"/>
                </a:lnTo>
                <a:lnTo>
                  <a:pt x="22057" y="2115"/>
                </a:lnTo>
                <a:lnTo>
                  <a:pt x="22050" y="2083"/>
                </a:lnTo>
                <a:lnTo>
                  <a:pt x="22042" y="2051"/>
                </a:lnTo>
                <a:lnTo>
                  <a:pt x="22032" y="2022"/>
                </a:lnTo>
                <a:lnTo>
                  <a:pt x="22022" y="1992"/>
                </a:lnTo>
                <a:lnTo>
                  <a:pt x="22009" y="1964"/>
                </a:lnTo>
                <a:lnTo>
                  <a:pt x="21996" y="1937"/>
                </a:lnTo>
                <a:lnTo>
                  <a:pt x="21981" y="1912"/>
                </a:lnTo>
                <a:lnTo>
                  <a:pt x="21965" y="1886"/>
                </a:lnTo>
                <a:lnTo>
                  <a:pt x="21947" y="1863"/>
                </a:lnTo>
                <a:lnTo>
                  <a:pt x="21929" y="1841"/>
                </a:lnTo>
                <a:lnTo>
                  <a:pt x="21908" y="1820"/>
                </a:lnTo>
                <a:lnTo>
                  <a:pt x="21886" y="1799"/>
                </a:lnTo>
                <a:lnTo>
                  <a:pt x="21862" y="1780"/>
                </a:lnTo>
                <a:lnTo>
                  <a:pt x="21838" y="1764"/>
                </a:lnTo>
                <a:lnTo>
                  <a:pt x="21813" y="1747"/>
                </a:lnTo>
                <a:lnTo>
                  <a:pt x="21786" y="1731"/>
                </a:lnTo>
                <a:lnTo>
                  <a:pt x="21758" y="1718"/>
                </a:lnTo>
                <a:lnTo>
                  <a:pt x="21727" y="1704"/>
                </a:lnTo>
                <a:lnTo>
                  <a:pt x="21697" y="1692"/>
                </a:lnTo>
                <a:lnTo>
                  <a:pt x="21664" y="1682"/>
                </a:lnTo>
                <a:lnTo>
                  <a:pt x="21631" y="1672"/>
                </a:lnTo>
                <a:lnTo>
                  <a:pt x="21596" y="1665"/>
                </a:lnTo>
                <a:lnTo>
                  <a:pt x="21560" y="1658"/>
                </a:lnTo>
                <a:lnTo>
                  <a:pt x="21523" y="1652"/>
                </a:lnTo>
                <a:lnTo>
                  <a:pt x="21484" y="1647"/>
                </a:lnTo>
                <a:lnTo>
                  <a:pt x="21444" y="1644"/>
                </a:lnTo>
                <a:lnTo>
                  <a:pt x="21403" y="1643"/>
                </a:lnTo>
                <a:lnTo>
                  <a:pt x="21361" y="1642"/>
                </a:lnTo>
                <a:lnTo>
                  <a:pt x="21361" y="1642"/>
                </a:lnTo>
                <a:lnTo>
                  <a:pt x="21302" y="1643"/>
                </a:lnTo>
                <a:lnTo>
                  <a:pt x="21245" y="1645"/>
                </a:lnTo>
                <a:lnTo>
                  <a:pt x="21189" y="1649"/>
                </a:lnTo>
                <a:lnTo>
                  <a:pt x="21135" y="1655"/>
                </a:lnTo>
                <a:lnTo>
                  <a:pt x="21082" y="1661"/>
                </a:lnTo>
                <a:lnTo>
                  <a:pt x="21030" y="1669"/>
                </a:lnTo>
                <a:lnTo>
                  <a:pt x="20979" y="1680"/>
                </a:lnTo>
                <a:lnTo>
                  <a:pt x="20929" y="1690"/>
                </a:lnTo>
                <a:lnTo>
                  <a:pt x="20880" y="1703"/>
                </a:lnTo>
                <a:lnTo>
                  <a:pt x="20830" y="1716"/>
                </a:lnTo>
                <a:lnTo>
                  <a:pt x="20782" y="1730"/>
                </a:lnTo>
                <a:lnTo>
                  <a:pt x="20734" y="1747"/>
                </a:lnTo>
                <a:lnTo>
                  <a:pt x="20686" y="1764"/>
                </a:lnTo>
                <a:lnTo>
                  <a:pt x="20637" y="1782"/>
                </a:lnTo>
                <a:lnTo>
                  <a:pt x="20589" y="1800"/>
                </a:lnTo>
                <a:lnTo>
                  <a:pt x="20541" y="1820"/>
                </a:lnTo>
                <a:lnTo>
                  <a:pt x="20362" y="1294"/>
                </a:lnTo>
                <a:lnTo>
                  <a:pt x="20362" y="1294"/>
                </a:lnTo>
                <a:lnTo>
                  <a:pt x="20420" y="1267"/>
                </a:lnTo>
                <a:lnTo>
                  <a:pt x="20480" y="1242"/>
                </a:lnTo>
                <a:lnTo>
                  <a:pt x="20540" y="1219"/>
                </a:lnTo>
                <a:lnTo>
                  <a:pt x="20600" y="1196"/>
                </a:lnTo>
                <a:lnTo>
                  <a:pt x="20660" y="1175"/>
                </a:lnTo>
                <a:lnTo>
                  <a:pt x="20722" y="1156"/>
                </a:lnTo>
                <a:lnTo>
                  <a:pt x="20785" y="1137"/>
                </a:lnTo>
                <a:lnTo>
                  <a:pt x="20850" y="1121"/>
                </a:lnTo>
                <a:lnTo>
                  <a:pt x="20917" y="1106"/>
                </a:lnTo>
                <a:lnTo>
                  <a:pt x="20986" y="1093"/>
                </a:lnTo>
                <a:lnTo>
                  <a:pt x="21057" y="1082"/>
                </a:lnTo>
                <a:lnTo>
                  <a:pt x="21130" y="1072"/>
                </a:lnTo>
                <a:lnTo>
                  <a:pt x="21207" y="1065"/>
                </a:lnTo>
                <a:lnTo>
                  <a:pt x="21286" y="1059"/>
                </a:lnTo>
                <a:lnTo>
                  <a:pt x="21368" y="1055"/>
                </a:lnTo>
                <a:lnTo>
                  <a:pt x="21453" y="1054"/>
                </a:lnTo>
                <a:lnTo>
                  <a:pt x="21453" y="1054"/>
                </a:lnTo>
                <a:lnTo>
                  <a:pt x="21493" y="1055"/>
                </a:lnTo>
                <a:lnTo>
                  <a:pt x="21532" y="1055"/>
                </a:lnTo>
                <a:lnTo>
                  <a:pt x="21570" y="1058"/>
                </a:lnTo>
                <a:lnTo>
                  <a:pt x="21608" y="1060"/>
                </a:lnTo>
                <a:lnTo>
                  <a:pt x="21644" y="1063"/>
                </a:lnTo>
                <a:lnTo>
                  <a:pt x="21681" y="1066"/>
                </a:lnTo>
                <a:lnTo>
                  <a:pt x="21717" y="1070"/>
                </a:lnTo>
                <a:lnTo>
                  <a:pt x="21751" y="1075"/>
                </a:lnTo>
                <a:lnTo>
                  <a:pt x="21786" y="1081"/>
                </a:lnTo>
                <a:lnTo>
                  <a:pt x="21819" y="1087"/>
                </a:lnTo>
                <a:lnTo>
                  <a:pt x="21852" y="1093"/>
                </a:lnTo>
                <a:lnTo>
                  <a:pt x="21885" y="1101"/>
                </a:lnTo>
                <a:lnTo>
                  <a:pt x="21917" y="1109"/>
                </a:lnTo>
                <a:lnTo>
                  <a:pt x="21948" y="1117"/>
                </a:lnTo>
                <a:lnTo>
                  <a:pt x="21979" y="1127"/>
                </a:lnTo>
                <a:lnTo>
                  <a:pt x="22008" y="1136"/>
                </a:lnTo>
                <a:lnTo>
                  <a:pt x="22038" y="1147"/>
                </a:lnTo>
                <a:lnTo>
                  <a:pt x="22066" y="1157"/>
                </a:lnTo>
                <a:lnTo>
                  <a:pt x="22094" y="1169"/>
                </a:lnTo>
                <a:lnTo>
                  <a:pt x="22122" y="1181"/>
                </a:lnTo>
                <a:lnTo>
                  <a:pt x="22149" y="1194"/>
                </a:lnTo>
                <a:lnTo>
                  <a:pt x="22175" y="1208"/>
                </a:lnTo>
                <a:lnTo>
                  <a:pt x="22200" y="1221"/>
                </a:lnTo>
                <a:lnTo>
                  <a:pt x="22225" y="1236"/>
                </a:lnTo>
                <a:lnTo>
                  <a:pt x="22250" y="1251"/>
                </a:lnTo>
                <a:lnTo>
                  <a:pt x="22274" y="1266"/>
                </a:lnTo>
                <a:lnTo>
                  <a:pt x="22297" y="1283"/>
                </a:lnTo>
                <a:lnTo>
                  <a:pt x="22319" y="1300"/>
                </a:lnTo>
                <a:lnTo>
                  <a:pt x="22341" y="1318"/>
                </a:lnTo>
                <a:lnTo>
                  <a:pt x="22362" y="1336"/>
                </a:lnTo>
                <a:lnTo>
                  <a:pt x="22383" y="1354"/>
                </a:lnTo>
                <a:lnTo>
                  <a:pt x="22403" y="1373"/>
                </a:lnTo>
                <a:lnTo>
                  <a:pt x="22422" y="1393"/>
                </a:lnTo>
                <a:lnTo>
                  <a:pt x="22440" y="1413"/>
                </a:lnTo>
                <a:lnTo>
                  <a:pt x="22458" y="1434"/>
                </a:lnTo>
                <a:lnTo>
                  <a:pt x="22476" y="1455"/>
                </a:lnTo>
                <a:lnTo>
                  <a:pt x="22493" y="1477"/>
                </a:lnTo>
                <a:lnTo>
                  <a:pt x="22509" y="1499"/>
                </a:lnTo>
                <a:lnTo>
                  <a:pt x="22524" y="1522"/>
                </a:lnTo>
                <a:lnTo>
                  <a:pt x="22539" y="1546"/>
                </a:lnTo>
                <a:lnTo>
                  <a:pt x="22554" y="1571"/>
                </a:lnTo>
                <a:lnTo>
                  <a:pt x="22567" y="1595"/>
                </a:lnTo>
                <a:lnTo>
                  <a:pt x="22581" y="1620"/>
                </a:lnTo>
                <a:lnTo>
                  <a:pt x="22592" y="1646"/>
                </a:lnTo>
                <a:lnTo>
                  <a:pt x="22605" y="1672"/>
                </a:lnTo>
                <a:lnTo>
                  <a:pt x="22617" y="1699"/>
                </a:lnTo>
                <a:lnTo>
                  <a:pt x="22627" y="1726"/>
                </a:lnTo>
                <a:lnTo>
                  <a:pt x="22637" y="1754"/>
                </a:lnTo>
                <a:lnTo>
                  <a:pt x="22646" y="1783"/>
                </a:lnTo>
                <a:lnTo>
                  <a:pt x="22655" y="1811"/>
                </a:lnTo>
                <a:lnTo>
                  <a:pt x="22663" y="1840"/>
                </a:lnTo>
                <a:lnTo>
                  <a:pt x="22671" y="1870"/>
                </a:lnTo>
                <a:lnTo>
                  <a:pt x="22677" y="1900"/>
                </a:lnTo>
                <a:lnTo>
                  <a:pt x="22684" y="1932"/>
                </a:lnTo>
                <a:lnTo>
                  <a:pt x="22690" y="1962"/>
                </a:lnTo>
                <a:lnTo>
                  <a:pt x="22695" y="1994"/>
                </a:lnTo>
                <a:lnTo>
                  <a:pt x="22699" y="2027"/>
                </a:lnTo>
                <a:lnTo>
                  <a:pt x="22704" y="2060"/>
                </a:lnTo>
                <a:lnTo>
                  <a:pt x="22707" y="2093"/>
                </a:lnTo>
                <a:lnTo>
                  <a:pt x="22710" y="2127"/>
                </a:lnTo>
                <a:lnTo>
                  <a:pt x="22712" y="2160"/>
                </a:lnTo>
                <a:lnTo>
                  <a:pt x="22713" y="2196"/>
                </a:lnTo>
                <a:lnTo>
                  <a:pt x="22714" y="2266"/>
                </a:lnTo>
                <a:lnTo>
                  <a:pt x="22714" y="3968"/>
                </a:lnTo>
                <a:lnTo>
                  <a:pt x="22062" y="3968"/>
                </a:lnTo>
                <a:close/>
                <a:moveTo>
                  <a:pt x="22079" y="2750"/>
                </a:moveTo>
                <a:lnTo>
                  <a:pt x="22079" y="2750"/>
                </a:lnTo>
                <a:lnTo>
                  <a:pt x="22046" y="2737"/>
                </a:lnTo>
                <a:lnTo>
                  <a:pt x="22012" y="2726"/>
                </a:lnTo>
                <a:lnTo>
                  <a:pt x="21977" y="2715"/>
                </a:lnTo>
                <a:lnTo>
                  <a:pt x="21941" y="2705"/>
                </a:lnTo>
                <a:lnTo>
                  <a:pt x="21902" y="2694"/>
                </a:lnTo>
                <a:lnTo>
                  <a:pt x="21864" y="2685"/>
                </a:lnTo>
                <a:lnTo>
                  <a:pt x="21824" y="2676"/>
                </a:lnTo>
                <a:lnTo>
                  <a:pt x="21783" y="2669"/>
                </a:lnTo>
                <a:lnTo>
                  <a:pt x="21740" y="2662"/>
                </a:lnTo>
                <a:lnTo>
                  <a:pt x="21697" y="2654"/>
                </a:lnTo>
                <a:lnTo>
                  <a:pt x="21653" y="2649"/>
                </a:lnTo>
                <a:lnTo>
                  <a:pt x="21608" y="2645"/>
                </a:lnTo>
                <a:lnTo>
                  <a:pt x="21563" y="2641"/>
                </a:lnTo>
                <a:lnTo>
                  <a:pt x="21515" y="2639"/>
                </a:lnTo>
                <a:lnTo>
                  <a:pt x="21469" y="2637"/>
                </a:lnTo>
                <a:lnTo>
                  <a:pt x="21421" y="2636"/>
                </a:lnTo>
                <a:lnTo>
                  <a:pt x="21421" y="2636"/>
                </a:lnTo>
                <a:lnTo>
                  <a:pt x="21383" y="2637"/>
                </a:lnTo>
                <a:lnTo>
                  <a:pt x="21345" y="2638"/>
                </a:lnTo>
                <a:lnTo>
                  <a:pt x="21310" y="2641"/>
                </a:lnTo>
                <a:lnTo>
                  <a:pt x="21274" y="2644"/>
                </a:lnTo>
                <a:lnTo>
                  <a:pt x="21241" y="2648"/>
                </a:lnTo>
                <a:lnTo>
                  <a:pt x="21207" y="2653"/>
                </a:lnTo>
                <a:lnTo>
                  <a:pt x="21175" y="2660"/>
                </a:lnTo>
                <a:lnTo>
                  <a:pt x="21144" y="2667"/>
                </a:lnTo>
                <a:lnTo>
                  <a:pt x="21115" y="2675"/>
                </a:lnTo>
                <a:lnTo>
                  <a:pt x="21085" y="2684"/>
                </a:lnTo>
                <a:lnTo>
                  <a:pt x="21058" y="2694"/>
                </a:lnTo>
                <a:lnTo>
                  <a:pt x="21032" y="2705"/>
                </a:lnTo>
                <a:lnTo>
                  <a:pt x="21007" y="2716"/>
                </a:lnTo>
                <a:lnTo>
                  <a:pt x="20982" y="2729"/>
                </a:lnTo>
                <a:lnTo>
                  <a:pt x="20959" y="2743"/>
                </a:lnTo>
                <a:lnTo>
                  <a:pt x="20937" y="2757"/>
                </a:lnTo>
                <a:lnTo>
                  <a:pt x="20917" y="2772"/>
                </a:lnTo>
                <a:lnTo>
                  <a:pt x="20898" y="2789"/>
                </a:lnTo>
                <a:lnTo>
                  <a:pt x="20880" y="2806"/>
                </a:lnTo>
                <a:lnTo>
                  <a:pt x="20863" y="2823"/>
                </a:lnTo>
                <a:lnTo>
                  <a:pt x="20847" y="2841"/>
                </a:lnTo>
                <a:lnTo>
                  <a:pt x="20834" y="2861"/>
                </a:lnTo>
                <a:lnTo>
                  <a:pt x="20820" y="2881"/>
                </a:lnTo>
                <a:lnTo>
                  <a:pt x="20808" y="2902"/>
                </a:lnTo>
                <a:lnTo>
                  <a:pt x="20798" y="2924"/>
                </a:lnTo>
                <a:lnTo>
                  <a:pt x="20790" y="2946"/>
                </a:lnTo>
                <a:lnTo>
                  <a:pt x="20782" y="2970"/>
                </a:lnTo>
                <a:lnTo>
                  <a:pt x="20776" y="2994"/>
                </a:lnTo>
                <a:lnTo>
                  <a:pt x="20771" y="3018"/>
                </a:lnTo>
                <a:lnTo>
                  <a:pt x="20766" y="3045"/>
                </a:lnTo>
                <a:lnTo>
                  <a:pt x="20764" y="3071"/>
                </a:lnTo>
                <a:lnTo>
                  <a:pt x="20764" y="3098"/>
                </a:lnTo>
                <a:lnTo>
                  <a:pt x="20764" y="3109"/>
                </a:lnTo>
                <a:lnTo>
                  <a:pt x="20764" y="3109"/>
                </a:lnTo>
                <a:lnTo>
                  <a:pt x="20764" y="3134"/>
                </a:lnTo>
                <a:lnTo>
                  <a:pt x="20766" y="3158"/>
                </a:lnTo>
                <a:lnTo>
                  <a:pt x="20771" y="3182"/>
                </a:lnTo>
                <a:lnTo>
                  <a:pt x="20775" y="3205"/>
                </a:lnTo>
                <a:lnTo>
                  <a:pt x="20781" y="3227"/>
                </a:lnTo>
                <a:lnTo>
                  <a:pt x="20788" y="3248"/>
                </a:lnTo>
                <a:lnTo>
                  <a:pt x="20797" y="3269"/>
                </a:lnTo>
                <a:lnTo>
                  <a:pt x="20807" y="3289"/>
                </a:lnTo>
                <a:lnTo>
                  <a:pt x="20818" y="3309"/>
                </a:lnTo>
                <a:lnTo>
                  <a:pt x="20830" y="3327"/>
                </a:lnTo>
                <a:lnTo>
                  <a:pt x="20843" y="3345"/>
                </a:lnTo>
                <a:lnTo>
                  <a:pt x="20858" y="3362"/>
                </a:lnTo>
                <a:lnTo>
                  <a:pt x="20873" y="3378"/>
                </a:lnTo>
                <a:lnTo>
                  <a:pt x="20889" y="3394"/>
                </a:lnTo>
                <a:lnTo>
                  <a:pt x="20907" y="3409"/>
                </a:lnTo>
                <a:lnTo>
                  <a:pt x="20925" y="3422"/>
                </a:lnTo>
                <a:lnTo>
                  <a:pt x="20944" y="3435"/>
                </a:lnTo>
                <a:lnTo>
                  <a:pt x="20964" y="3448"/>
                </a:lnTo>
                <a:lnTo>
                  <a:pt x="20985" y="3459"/>
                </a:lnTo>
                <a:lnTo>
                  <a:pt x="21007" y="3470"/>
                </a:lnTo>
                <a:lnTo>
                  <a:pt x="21029" y="3480"/>
                </a:lnTo>
                <a:lnTo>
                  <a:pt x="21052" y="3489"/>
                </a:lnTo>
                <a:lnTo>
                  <a:pt x="21076" y="3497"/>
                </a:lnTo>
                <a:lnTo>
                  <a:pt x="21100" y="3504"/>
                </a:lnTo>
                <a:lnTo>
                  <a:pt x="21125" y="3511"/>
                </a:lnTo>
                <a:lnTo>
                  <a:pt x="21151" y="3517"/>
                </a:lnTo>
                <a:lnTo>
                  <a:pt x="21178" y="3521"/>
                </a:lnTo>
                <a:lnTo>
                  <a:pt x="21205" y="3525"/>
                </a:lnTo>
                <a:lnTo>
                  <a:pt x="21232" y="3528"/>
                </a:lnTo>
                <a:lnTo>
                  <a:pt x="21260" y="3530"/>
                </a:lnTo>
                <a:lnTo>
                  <a:pt x="21289" y="3532"/>
                </a:lnTo>
                <a:lnTo>
                  <a:pt x="21317" y="3533"/>
                </a:lnTo>
                <a:lnTo>
                  <a:pt x="21317" y="3533"/>
                </a:lnTo>
                <a:lnTo>
                  <a:pt x="21358" y="3532"/>
                </a:lnTo>
                <a:lnTo>
                  <a:pt x="21398" y="3529"/>
                </a:lnTo>
                <a:lnTo>
                  <a:pt x="21437" y="3526"/>
                </a:lnTo>
                <a:lnTo>
                  <a:pt x="21474" y="3521"/>
                </a:lnTo>
                <a:lnTo>
                  <a:pt x="21512" y="3515"/>
                </a:lnTo>
                <a:lnTo>
                  <a:pt x="21549" y="3507"/>
                </a:lnTo>
                <a:lnTo>
                  <a:pt x="21585" y="3499"/>
                </a:lnTo>
                <a:lnTo>
                  <a:pt x="21620" y="3489"/>
                </a:lnTo>
                <a:lnTo>
                  <a:pt x="21654" y="3477"/>
                </a:lnTo>
                <a:lnTo>
                  <a:pt x="21686" y="3464"/>
                </a:lnTo>
                <a:lnTo>
                  <a:pt x="21719" y="3451"/>
                </a:lnTo>
                <a:lnTo>
                  <a:pt x="21749" y="3436"/>
                </a:lnTo>
                <a:lnTo>
                  <a:pt x="21779" y="3420"/>
                </a:lnTo>
                <a:lnTo>
                  <a:pt x="21808" y="3402"/>
                </a:lnTo>
                <a:lnTo>
                  <a:pt x="21835" y="3385"/>
                </a:lnTo>
                <a:lnTo>
                  <a:pt x="21861" y="3366"/>
                </a:lnTo>
                <a:lnTo>
                  <a:pt x="21886" y="3345"/>
                </a:lnTo>
                <a:lnTo>
                  <a:pt x="21910" y="3324"/>
                </a:lnTo>
                <a:lnTo>
                  <a:pt x="21932" y="3301"/>
                </a:lnTo>
                <a:lnTo>
                  <a:pt x="21953" y="3278"/>
                </a:lnTo>
                <a:lnTo>
                  <a:pt x="21972" y="3254"/>
                </a:lnTo>
                <a:lnTo>
                  <a:pt x="21989" y="3228"/>
                </a:lnTo>
                <a:lnTo>
                  <a:pt x="22006" y="3202"/>
                </a:lnTo>
                <a:lnTo>
                  <a:pt x="22021" y="3175"/>
                </a:lnTo>
                <a:lnTo>
                  <a:pt x="22033" y="3146"/>
                </a:lnTo>
                <a:lnTo>
                  <a:pt x="22045" y="3118"/>
                </a:lnTo>
                <a:lnTo>
                  <a:pt x="22055" y="3088"/>
                </a:lnTo>
                <a:lnTo>
                  <a:pt x="22064" y="3057"/>
                </a:lnTo>
                <a:lnTo>
                  <a:pt x="22070" y="3027"/>
                </a:lnTo>
                <a:lnTo>
                  <a:pt x="22074" y="2994"/>
                </a:lnTo>
                <a:lnTo>
                  <a:pt x="22078" y="2962"/>
                </a:lnTo>
                <a:lnTo>
                  <a:pt x="22079" y="2928"/>
                </a:lnTo>
                <a:lnTo>
                  <a:pt x="22079" y="2750"/>
                </a:lnTo>
                <a:close/>
                <a:moveTo>
                  <a:pt x="23882" y="3968"/>
                </a:moveTo>
                <a:lnTo>
                  <a:pt x="23225" y="3968"/>
                </a:lnTo>
                <a:lnTo>
                  <a:pt x="23225" y="1098"/>
                </a:lnTo>
                <a:lnTo>
                  <a:pt x="23882" y="1098"/>
                </a:lnTo>
                <a:lnTo>
                  <a:pt x="23882" y="1745"/>
                </a:lnTo>
                <a:lnTo>
                  <a:pt x="23882" y="1745"/>
                </a:lnTo>
                <a:lnTo>
                  <a:pt x="23899" y="1705"/>
                </a:lnTo>
                <a:lnTo>
                  <a:pt x="23917" y="1666"/>
                </a:lnTo>
                <a:lnTo>
                  <a:pt x="23936" y="1628"/>
                </a:lnTo>
                <a:lnTo>
                  <a:pt x="23956" y="1591"/>
                </a:lnTo>
                <a:lnTo>
                  <a:pt x="23977" y="1554"/>
                </a:lnTo>
                <a:lnTo>
                  <a:pt x="23999" y="1519"/>
                </a:lnTo>
                <a:lnTo>
                  <a:pt x="24021" y="1485"/>
                </a:lnTo>
                <a:lnTo>
                  <a:pt x="24045" y="1451"/>
                </a:lnTo>
                <a:lnTo>
                  <a:pt x="24069" y="1418"/>
                </a:lnTo>
                <a:lnTo>
                  <a:pt x="24096" y="1388"/>
                </a:lnTo>
                <a:lnTo>
                  <a:pt x="24122" y="1358"/>
                </a:lnTo>
                <a:lnTo>
                  <a:pt x="24149" y="1328"/>
                </a:lnTo>
                <a:lnTo>
                  <a:pt x="24177" y="1301"/>
                </a:lnTo>
                <a:lnTo>
                  <a:pt x="24207" y="1275"/>
                </a:lnTo>
                <a:lnTo>
                  <a:pt x="24237" y="1250"/>
                </a:lnTo>
                <a:lnTo>
                  <a:pt x="24268" y="1225"/>
                </a:lnTo>
                <a:lnTo>
                  <a:pt x="24300" y="1202"/>
                </a:lnTo>
                <a:lnTo>
                  <a:pt x="24333" y="1181"/>
                </a:lnTo>
                <a:lnTo>
                  <a:pt x="24367" y="1161"/>
                </a:lnTo>
                <a:lnTo>
                  <a:pt x="24402" y="1143"/>
                </a:lnTo>
                <a:lnTo>
                  <a:pt x="24437" y="1126"/>
                </a:lnTo>
                <a:lnTo>
                  <a:pt x="24474" y="1110"/>
                </a:lnTo>
                <a:lnTo>
                  <a:pt x="24513" y="1096"/>
                </a:lnTo>
                <a:lnTo>
                  <a:pt x="24552" y="1084"/>
                </a:lnTo>
                <a:lnTo>
                  <a:pt x="24592" y="1073"/>
                </a:lnTo>
                <a:lnTo>
                  <a:pt x="24633" y="1064"/>
                </a:lnTo>
                <a:lnTo>
                  <a:pt x="24673" y="1057"/>
                </a:lnTo>
                <a:lnTo>
                  <a:pt x="24716" y="1050"/>
                </a:lnTo>
                <a:lnTo>
                  <a:pt x="24760" y="1046"/>
                </a:lnTo>
                <a:lnTo>
                  <a:pt x="24806" y="1044"/>
                </a:lnTo>
                <a:lnTo>
                  <a:pt x="24852" y="1043"/>
                </a:lnTo>
                <a:lnTo>
                  <a:pt x="24898" y="1044"/>
                </a:lnTo>
                <a:lnTo>
                  <a:pt x="24898" y="1740"/>
                </a:lnTo>
                <a:lnTo>
                  <a:pt x="24860" y="1740"/>
                </a:lnTo>
                <a:lnTo>
                  <a:pt x="24860" y="1740"/>
                </a:lnTo>
                <a:lnTo>
                  <a:pt x="24807" y="1741"/>
                </a:lnTo>
                <a:lnTo>
                  <a:pt x="24754" y="1744"/>
                </a:lnTo>
                <a:lnTo>
                  <a:pt x="24703" y="1749"/>
                </a:lnTo>
                <a:lnTo>
                  <a:pt x="24652" y="1756"/>
                </a:lnTo>
                <a:lnTo>
                  <a:pt x="24604" y="1767"/>
                </a:lnTo>
                <a:lnTo>
                  <a:pt x="24556" y="1778"/>
                </a:lnTo>
                <a:lnTo>
                  <a:pt x="24510" y="1793"/>
                </a:lnTo>
                <a:lnTo>
                  <a:pt x="24487" y="1801"/>
                </a:lnTo>
                <a:lnTo>
                  <a:pt x="24465" y="1810"/>
                </a:lnTo>
                <a:lnTo>
                  <a:pt x="24443" y="1819"/>
                </a:lnTo>
                <a:lnTo>
                  <a:pt x="24421" y="1829"/>
                </a:lnTo>
                <a:lnTo>
                  <a:pt x="24400" y="1838"/>
                </a:lnTo>
                <a:lnTo>
                  <a:pt x="24379" y="1850"/>
                </a:lnTo>
                <a:lnTo>
                  <a:pt x="24358" y="1860"/>
                </a:lnTo>
                <a:lnTo>
                  <a:pt x="24337" y="1873"/>
                </a:lnTo>
                <a:lnTo>
                  <a:pt x="24317" y="1885"/>
                </a:lnTo>
                <a:lnTo>
                  <a:pt x="24298" y="1898"/>
                </a:lnTo>
                <a:lnTo>
                  <a:pt x="24278" y="1912"/>
                </a:lnTo>
                <a:lnTo>
                  <a:pt x="24259" y="1925"/>
                </a:lnTo>
                <a:lnTo>
                  <a:pt x="24241" y="1940"/>
                </a:lnTo>
                <a:lnTo>
                  <a:pt x="24223" y="1956"/>
                </a:lnTo>
                <a:lnTo>
                  <a:pt x="24206" y="1971"/>
                </a:lnTo>
                <a:lnTo>
                  <a:pt x="24189" y="1987"/>
                </a:lnTo>
                <a:lnTo>
                  <a:pt x="24171" y="2004"/>
                </a:lnTo>
                <a:lnTo>
                  <a:pt x="24155" y="2022"/>
                </a:lnTo>
                <a:lnTo>
                  <a:pt x="24140" y="2040"/>
                </a:lnTo>
                <a:lnTo>
                  <a:pt x="24124" y="2058"/>
                </a:lnTo>
                <a:lnTo>
                  <a:pt x="24108" y="2077"/>
                </a:lnTo>
                <a:lnTo>
                  <a:pt x="24093" y="2097"/>
                </a:lnTo>
                <a:lnTo>
                  <a:pt x="24080" y="2117"/>
                </a:lnTo>
                <a:lnTo>
                  <a:pt x="24066" y="2138"/>
                </a:lnTo>
                <a:lnTo>
                  <a:pt x="24053" y="2159"/>
                </a:lnTo>
                <a:lnTo>
                  <a:pt x="24040" y="2181"/>
                </a:lnTo>
                <a:lnTo>
                  <a:pt x="24027" y="2203"/>
                </a:lnTo>
                <a:lnTo>
                  <a:pt x="24015" y="2226"/>
                </a:lnTo>
                <a:lnTo>
                  <a:pt x="24004" y="2250"/>
                </a:lnTo>
                <a:lnTo>
                  <a:pt x="23993" y="2275"/>
                </a:lnTo>
                <a:lnTo>
                  <a:pt x="23982" y="2299"/>
                </a:lnTo>
                <a:lnTo>
                  <a:pt x="23972" y="2324"/>
                </a:lnTo>
                <a:lnTo>
                  <a:pt x="23962" y="2350"/>
                </a:lnTo>
                <a:lnTo>
                  <a:pt x="23954" y="2376"/>
                </a:lnTo>
                <a:lnTo>
                  <a:pt x="23946" y="2404"/>
                </a:lnTo>
                <a:lnTo>
                  <a:pt x="23937" y="2431"/>
                </a:lnTo>
                <a:lnTo>
                  <a:pt x="23930" y="2459"/>
                </a:lnTo>
                <a:lnTo>
                  <a:pt x="23922" y="2488"/>
                </a:lnTo>
                <a:lnTo>
                  <a:pt x="23916" y="2517"/>
                </a:lnTo>
                <a:lnTo>
                  <a:pt x="23910" y="2546"/>
                </a:lnTo>
                <a:lnTo>
                  <a:pt x="23900" y="2607"/>
                </a:lnTo>
                <a:lnTo>
                  <a:pt x="23892" y="2671"/>
                </a:lnTo>
                <a:lnTo>
                  <a:pt x="23887" y="2736"/>
                </a:lnTo>
                <a:lnTo>
                  <a:pt x="23883" y="2804"/>
                </a:lnTo>
                <a:lnTo>
                  <a:pt x="23882" y="2875"/>
                </a:lnTo>
                <a:lnTo>
                  <a:pt x="23882" y="3968"/>
                </a:lnTo>
                <a:close/>
                <a:moveTo>
                  <a:pt x="27278" y="3968"/>
                </a:moveTo>
                <a:lnTo>
                  <a:pt x="27278" y="3489"/>
                </a:lnTo>
                <a:lnTo>
                  <a:pt x="27278" y="3489"/>
                </a:lnTo>
                <a:lnTo>
                  <a:pt x="27258" y="3517"/>
                </a:lnTo>
                <a:lnTo>
                  <a:pt x="27237" y="3544"/>
                </a:lnTo>
                <a:lnTo>
                  <a:pt x="27216" y="3571"/>
                </a:lnTo>
                <a:lnTo>
                  <a:pt x="27195" y="3598"/>
                </a:lnTo>
                <a:lnTo>
                  <a:pt x="27172" y="3624"/>
                </a:lnTo>
                <a:lnTo>
                  <a:pt x="27149" y="3650"/>
                </a:lnTo>
                <a:lnTo>
                  <a:pt x="27126" y="3674"/>
                </a:lnTo>
                <a:lnTo>
                  <a:pt x="27102" y="3699"/>
                </a:lnTo>
                <a:lnTo>
                  <a:pt x="27077" y="3724"/>
                </a:lnTo>
                <a:lnTo>
                  <a:pt x="27051" y="3747"/>
                </a:lnTo>
                <a:lnTo>
                  <a:pt x="27026" y="3769"/>
                </a:lnTo>
                <a:lnTo>
                  <a:pt x="26999" y="3791"/>
                </a:lnTo>
                <a:lnTo>
                  <a:pt x="26971" y="3812"/>
                </a:lnTo>
                <a:lnTo>
                  <a:pt x="26943" y="3832"/>
                </a:lnTo>
                <a:lnTo>
                  <a:pt x="26915" y="3852"/>
                </a:lnTo>
                <a:lnTo>
                  <a:pt x="26884" y="3870"/>
                </a:lnTo>
                <a:lnTo>
                  <a:pt x="26855" y="3888"/>
                </a:lnTo>
                <a:lnTo>
                  <a:pt x="26824" y="3905"/>
                </a:lnTo>
                <a:lnTo>
                  <a:pt x="26792" y="3921"/>
                </a:lnTo>
                <a:lnTo>
                  <a:pt x="26759" y="3935"/>
                </a:lnTo>
                <a:lnTo>
                  <a:pt x="26726" y="3950"/>
                </a:lnTo>
                <a:lnTo>
                  <a:pt x="26691" y="3963"/>
                </a:lnTo>
                <a:lnTo>
                  <a:pt x="26656" y="3974"/>
                </a:lnTo>
                <a:lnTo>
                  <a:pt x="26620" y="3985"/>
                </a:lnTo>
                <a:lnTo>
                  <a:pt x="26583" y="3995"/>
                </a:lnTo>
                <a:lnTo>
                  <a:pt x="26546" y="4004"/>
                </a:lnTo>
                <a:lnTo>
                  <a:pt x="26507" y="4010"/>
                </a:lnTo>
                <a:lnTo>
                  <a:pt x="26468" y="4016"/>
                </a:lnTo>
                <a:lnTo>
                  <a:pt x="26427" y="4022"/>
                </a:lnTo>
                <a:lnTo>
                  <a:pt x="26386" y="4025"/>
                </a:lnTo>
                <a:lnTo>
                  <a:pt x="26343" y="4027"/>
                </a:lnTo>
                <a:lnTo>
                  <a:pt x="26300" y="4027"/>
                </a:lnTo>
                <a:lnTo>
                  <a:pt x="26300" y="4027"/>
                </a:lnTo>
                <a:lnTo>
                  <a:pt x="26269" y="4027"/>
                </a:lnTo>
                <a:lnTo>
                  <a:pt x="26237" y="4026"/>
                </a:lnTo>
                <a:lnTo>
                  <a:pt x="26206" y="4024"/>
                </a:lnTo>
                <a:lnTo>
                  <a:pt x="26174" y="4022"/>
                </a:lnTo>
                <a:lnTo>
                  <a:pt x="26143" y="4017"/>
                </a:lnTo>
                <a:lnTo>
                  <a:pt x="26111" y="4013"/>
                </a:lnTo>
                <a:lnTo>
                  <a:pt x="26080" y="4008"/>
                </a:lnTo>
                <a:lnTo>
                  <a:pt x="26050" y="4003"/>
                </a:lnTo>
                <a:lnTo>
                  <a:pt x="26019" y="3995"/>
                </a:lnTo>
                <a:lnTo>
                  <a:pt x="25988" y="3988"/>
                </a:lnTo>
                <a:lnTo>
                  <a:pt x="25957" y="3981"/>
                </a:lnTo>
                <a:lnTo>
                  <a:pt x="25927" y="3971"/>
                </a:lnTo>
                <a:lnTo>
                  <a:pt x="25896" y="3962"/>
                </a:lnTo>
                <a:lnTo>
                  <a:pt x="25867" y="3951"/>
                </a:lnTo>
                <a:lnTo>
                  <a:pt x="25838" y="3940"/>
                </a:lnTo>
                <a:lnTo>
                  <a:pt x="25808" y="3928"/>
                </a:lnTo>
                <a:lnTo>
                  <a:pt x="25779" y="3916"/>
                </a:lnTo>
                <a:lnTo>
                  <a:pt x="25750" y="3902"/>
                </a:lnTo>
                <a:lnTo>
                  <a:pt x="25721" y="3888"/>
                </a:lnTo>
                <a:lnTo>
                  <a:pt x="25693" y="3874"/>
                </a:lnTo>
                <a:lnTo>
                  <a:pt x="25665" y="3858"/>
                </a:lnTo>
                <a:lnTo>
                  <a:pt x="25637" y="3841"/>
                </a:lnTo>
                <a:lnTo>
                  <a:pt x="25610" y="3824"/>
                </a:lnTo>
                <a:lnTo>
                  <a:pt x="25583" y="3806"/>
                </a:lnTo>
                <a:lnTo>
                  <a:pt x="25557" y="3788"/>
                </a:lnTo>
                <a:lnTo>
                  <a:pt x="25530" y="3769"/>
                </a:lnTo>
                <a:lnTo>
                  <a:pt x="25504" y="3749"/>
                </a:lnTo>
                <a:lnTo>
                  <a:pt x="25479" y="3728"/>
                </a:lnTo>
                <a:lnTo>
                  <a:pt x="25454" y="3707"/>
                </a:lnTo>
                <a:lnTo>
                  <a:pt x="25430" y="3685"/>
                </a:lnTo>
                <a:lnTo>
                  <a:pt x="25406" y="3662"/>
                </a:lnTo>
                <a:lnTo>
                  <a:pt x="25381" y="3639"/>
                </a:lnTo>
                <a:lnTo>
                  <a:pt x="25359" y="3614"/>
                </a:lnTo>
                <a:lnTo>
                  <a:pt x="25336" y="3589"/>
                </a:lnTo>
                <a:lnTo>
                  <a:pt x="25314" y="3564"/>
                </a:lnTo>
                <a:lnTo>
                  <a:pt x="25293" y="3538"/>
                </a:lnTo>
                <a:lnTo>
                  <a:pt x="25272" y="3511"/>
                </a:lnTo>
                <a:lnTo>
                  <a:pt x="25251" y="3483"/>
                </a:lnTo>
                <a:lnTo>
                  <a:pt x="25231" y="3455"/>
                </a:lnTo>
                <a:lnTo>
                  <a:pt x="25213" y="3426"/>
                </a:lnTo>
                <a:lnTo>
                  <a:pt x="25194" y="3396"/>
                </a:lnTo>
                <a:lnTo>
                  <a:pt x="25176" y="3366"/>
                </a:lnTo>
                <a:lnTo>
                  <a:pt x="25159" y="3334"/>
                </a:lnTo>
                <a:lnTo>
                  <a:pt x="25142" y="3303"/>
                </a:lnTo>
                <a:lnTo>
                  <a:pt x="25127" y="3270"/>
                </a:lnTo>
                <a:lnTo>
                  <a:pt x="25111" y="3238"/>
                </a:lnTo>
                <a:lnTo>
                  <a:pt x="25096" y="3204"/>
                </a:lnTo>
                <a:lnTo>
                  <a:pt x="25082" y="3170"/>
                </a:lnTo>
                <a:lnTo>
                  <a:pt x="25069" y="3135"/>
                </a:lnTo>
                <a:lnTo>
                  <a:pt x="25057" y="3099"/>
                </a:lnTo>
                <a:lnTo>
                  <a:pt x="25045" y="3063"/>
                </a:lnTo>
                <a:lnTo>
                  <a:pt x="25034" y="3026"/>
                </a:lnTo>
                <a:lnTo>
                  <a:pt x="25024" y="2988"/>
                </a:lnTo>
                <a:lnTo>
                  <a:pt x="25015" y="2950"/>
                </a:lnTo>
                <a:lnTo>
                  <a:pt x="25006" y="2911"/>
                </a:lnTo>
                <a:lnTo>
                  <a:pt x="24999" y="2872"/>
                </a:lnTo>
                <a:lnTo>
                  <a:pt x="24992" y="2832"/>
                </a:lnTo>
                <a:lnTo>
                  <a:pt x="24986" y="2791"/>
                </a:lnTo>
                <a:lnTo>
                  <a:pt x="24981" y="2749"/>
                </a:lnTo>
                <a:lnTo>
                  <a:pt x="24977" y="2707"/>
                </a:lnTo>
                <a:lnTo>
                  <a:pt x="24973" y="2665"/>
                </a:lnTo>
                <a:lnTo>
                  <a:pt x="24971" y="2621"/>
                </a:lnTo>
                <a:lnTo>
                  <a:pt x="24969" y="2577"/>
                </a:lnTo>
                <a:lnTo>
                  <a:pt x="24969" y="2533"/>
                </a:lnTo>
                <a:lnTo>
                  <a:pt x="24969" y="2533"/>
                </a:lnTo>
                <a:lnTo>
                  <a:pt x="24969" y="2489"/>
                </a:lnTo>
                <a:lnTo>
                  <a:pt x="24971" y="2445"/>
                </a:lnTo>
                <a:lnTo>
                  <a:pt x="24973" y="2401"/>
                </a:lnTo>
                <a:lnTo>
                  <a:pt x="24977" y="2359"/>
                </a:lnTo>
                <a:lnTo>
                  <a:pt x="24981" y="2317"/>
                </a:lnTo>
                <a:lnTo>
                  <a:pt x="24986" y="2275"/>
                </a:lnTo>
                <a:lnTo>
                  <a:pt x="24991" y="2234"/>
                </a:lnTo>
                <a:lnTo>
                  <a:pt x="24999" y="2194"/>
                </a:lnTo>
                <a:lnTo>
                  <a:pt x="25006" y="2154"/>
                </a:lnTo>
                <a:lnTo>
                  <a:pt x="25014" y="2115"/>
                </a:lnTo>
                <a:lnTo>
                  <a:pt x="25024" y="2077"/>
                </a:lnTo>
                <a:lnTo>
                  <a:pt x="25033" y="2040"/>
                </a:lnTo>
                <a:lnTo>
                  <a:pt x="25044" y="2003"/>
                </a:lnTo>
                <a:lnTo>
                  <a:pt x="25055" y="1966"/>
                </a:lnTo>
                <a:lnTo>
                  <a:pt x="25068" y="1930"/>
                </a:lnTo>
                <a:lnTo>
                  <a:pt x="25080" y="1896"/>
                </a:lnTo>
                <a:lnTo>
                  <a:pt x="25095" y="1861"/>
                </a:lnTo>
                <a:lnTo>
                  <a:pt x="25109" y="1828"/>
                </a:lnTo>
                <a:lnTo>
                  <a:pt x="25124" y="1794"/>
                </a:lnTo>
                <a:lnTo>
                  <a:pt x="25140" y="1763"/>
                </a:lnTo>
                <a:lnTo>
                  <a:pt x="25157" y="1730"/>
                </a:lnTo>
                <a:lnTo>
                  <a:pt x="25174" y="1700"/>
                </a:lnTo>
                <a:lnTo>
                  <a:pt x="25192" y="1669"/>
                </a:lnTo>
                <a:lnTo>
                  <a:pt x="25209" y="1640"/>
                </a:lnTo>
                <a:lnTo>
                  <a:pt x="25228" y="1610"/>
                </a:lnTo>
                <a:lnTo>
                  <a:pt x="25248" y="1582"/>
                </a:lnTo>
                <a:lnTo>
                  <a:pt x="25268" y="1555"/>
                </a:lnTo>
                <a:lnTo>
                  <a:pt x="25289" y="1528"/>
                </a:lnTo>
                <a:lnTo>
                  <a:pt x="25311" y="1501"/>
                </a:lnTo>
                <a:lnTo>
                  <a:pt x="25332" y="1476"/>
                </a:lnTo>
                <a:lnTo>
                  <a:pt x="25355" y="1451"/>
                </a:lnTo>
                <a:lnTo>
                  <a:pt x="25378" y="1427"/>
                </a:lnTo>
                <a:lnTo>
                  <a:pt x="25401" y="1404"/>
                </a:lnTo>
                <a:lnTo>
                  <a:pt x="25425" y="1381"/>
                </a:lnTo>
                <a:lnTo>
                  <a:pt x="25450" y="1359"/>
                </a:lnTo>
                <a:lnTo>
                  <a:pt x="25475" y="1337"/>
                </a:lnTo>
                <a:lnTo>
                  <a:pt x="25500" y="1317"/>
                </a:lnTo>
                <a:lnTo>
                  <a:pt x="25525" y="1297"/>
                </a:lnTo>
                <a:lnTo>
                  <a:pt x="25551" y="1278"/>
                </a:lnTo>
                <a:lnTo>
                  <a:pt x="25578" y="1259"/>
                </a:lnTo>
                <a:lnTo>
                  <a:pt x="25605" y="1241"/>
                </a:lnTo>
                <a:lnTo>
                  <a:pt x="25632" y="1224"/>
                </a:lnTo>
                <a:lnTo>
                  <a:pt x="25660" y="1208"/>
                </a:lnTo>
                <a:lnTo>
                  <a:pt x="25688" y="1192"/>
                </a:lnTo>
                <a:lnTo>
                  <a:pt x="25716" y="1177"/>
                </a:lnTo>
                <a:lnTo>
                  <a:pt x="25745" y="1164"/>
                </a:lnTo>
                <a:lnTo>
                  <a:pt x="25774" y="1150"/>
                </a:lnTo>
                <a:lnTo>
                  <a:pt x="25803" y="1137"/>
                </a:lnTo>
                <a:lnTo>
                  <a:pt x="25832" y="1126"/>
                </a:lnTo>
                <a:lnTo>
                  <a:pt x="25863" y="1114"/>
                </a:lnTo>
                <a:lnTo>
                  <a:pt x="25892" y="1104"/>
                </a:lnTo>
                <a:lnTo>
                  <a:pt x="25923" y="1094"/>
                </a:lnTo>
                <a:lnTo>
                  <a:pt x="25953" y="1085"/>
                </a:lnTo>
                <a:lnTo>
                  <a:pt x="25985" y="1078"/>
                </a:lnTo>
                <a:lnTo>
                  <a:pt x="26015" y="1070"/>
                </a:lnTo>
                <a:lnTo>
                  <a:pt x="26046" y="1063"/>
                </a:lnTo>
                <a:lnTo>
                  <a:pt x="26078" y="1058"/>
                </a:lnTo>
                <a:lnTo>
                  <a:pt x="26109" y="1052"/>
                </a:lnTo>
                <a:lnTo>
                  <a:pt x="26141" y="1048"/>
                </a:lnTo>
                <a:lnTo>
                  <a:pt x="26172" y="1045"/>
                </a:lnTo>
                <a:lnTo>
                  <a:pt x="26204" y="1042"/>
                </a:lnTo>
                <a:lnTo>
                  <a:pt x="26236" y="1040"/>
                </a:lnTo>
                <a:lnTo>
                  <a:pt x="26268" y="1039"/>
                </a:lnTo>
                <a:lnTo>
                  <a:pt x="26300" y="1039"/>
                </a:lnTo>
                <a:lnTo>
                  <a:pt x="26300" y="1039"/>
                </a:lnTo>
                <a:lnTo>
                  <a:pt x="26344" y="1039"/>
                </a:lnTo>
                <a:lnTo>
                  <a:pt x="26386" y="1041"/>
                </a:lnTo>
                <a:lnTo>
                  <a:pt x="26428" y="1044"/>
                </a:lnTo>
                <a:lnTo>
                  <a:pt x="26469" y="1049"/>
                </a:lnTo>
                <a:lnTo>
                  <a:pt x="26509" y="1055"/>
                </a:lnTo>
                <a:lnTo>
                  <a:pt x="26548" y="1062"/>
                </a:lnTo>
                <a:lnTo>
                  <a:pt x="26586" y="1070"/>
                </a:lnTo>
                <a:lnTo>
                  <a:pt x="26623" y="1080"/>
                </a:lnTo>
                <a:lnTo>
                  <a:pt x="26659" y="1090"/>
                </a:lnTo>
                <a:lnTo>
                  <a:pt x="26695" y="1102"/>
                </a:lnTo>
                <a:lnTo>
                  <a:pt x="26729" y="1114"/>
                </a:lnTo>
                <a:lnTo>
                  <a:pt x="26763" y="1128"/>
                </a:lnTo>
                <a:lnTo>
                  <a:pt x="26795" y="1143"/>
                </a:lnTo>
                <a:lnTo>
                  <a:pt x="26827" y="1157"/>
                </a:lnTo>
                <a:lnTo>
                  <a:pt x="26858" y="1174"/>
                </a:lnTo>
                <a:lnTo>
                  <a:pt x="26889" y="1191"/>
                </a:lnTo>
                <a:lnTo>
                  <a:pt x="26918" y="1209"/>
                </a:lnTo>
                <a:lnTo>
                  <a:pt x="26947" y="1228"/>
                </a:lnTo>
                <a:lnTo>
                  <a:pt x="26975" y="1246"/>
                </a:lnTo>
                <a:lnTo>
                  <a:pt x="27002" y="1266"/>
                </a:lnTo>
                <a:lnTo>
                  <a:pt x="27029" y="1287"/>
                </a:lnTo>
                <a:lnTo>
                  <a:pt x="27054" y="1308"/>
                </a:lnTo>
                <a:lnTo>
                  <a:pt x="27080" y="1329"/>
                </a:lnTo>
                <a:lnTo>
                  <a:pt x="27105" y="1352"/>
                </a:lnTo>
                <a:lnTo>
                  <a:pt x="27129" y="1374"/>
                </a:lnTo>
                <a:lnTo>
                  <a:pt x="27152" y="1398"/>
                </a:lnTo>
                <a:lnTo>
                  <a:pt x="27174" y="1422"/>
                </a:lnTo>
                <a:lnTo>
                  <a:pt x="27196" y="1445"/>
                </a:lnTo>
                <a:lnTo>
                  <a:pt x="27217" y="1469"/>
                </a:lnTo>
                <a:lnTo>
                  <a:pt x="27238" y="1494"/>
                </a:lnTo>
                <a:lnTo>
                  <a:pt x="27278" y="1543"/>
                </a:lnTo>
                <a:lnTo>
                  <a:pt x="27278" y="0"/>
                </a:lnTo>
                <a:lnTo>
                  <a:pt x="27935" y="0"/>
                </a:lnTo>
                <a:lnTo>
                  <a:pt x="27935" y="3968"/>
                </a:lnTo>
                <a:lnTo>
                  <a:pt x="27278" y="3968"/>
                </a:lnTo>
                <a:close/>
                <a:moveTo>
                  <a:pt x="26458" y="1608"/>
                </a:moveTo>
                <a:lnTo>
                  <a:pt x="26458" y="1608"/>
                </a:lnTo>
                <a:lnTo>
                  <a:pt x="26416" y="1609"/>
                </a:lnTo>
                <a:lnTo>
                  <a:pt x="26374" y="1613"/>
                </a:lnTo>
                <a:lnTo>
                  <a:pt x="26333" y="1618"/>
                </a:lnTo>
                <a:lnTo>
                  <a:pt x="26293" y="1624"/>
                </a:lnTo>
                <a:lnTo>
                  <a:pt x="26253" y="1634"/>
                </a:lnTo>
                <a:lnTo>
                  <a:pt x="26214" y="1644"/>
                </a:lnTo>
                <a:lnTo>
                  <a:pt x="26175" y="1658"/>
                </a:lnTo>
                <a:lnTo>
                  <a:pt x="26139" y="1672"/>
                </a:lnTo>
                <a:lnTo>
                  <a:pt x="26102" y="1688"/>
                </a:lnTo>
                <a:lnTo>
                  <a:pt x="26066" y="1707"/>
                </a:lnTo>
                <a:lnTo>
                  <a:pt x="26032" y="1727"/>
                </a:lnTo>
                <a:lnTo>
                  <a:pt x="25998" y="1749"/>
                </a:lnTo>
                <a:lnTo>
                  <a:pt x="25966" y="1773"/>
                </a:lnTo>
                <a:lnTo>
                  <a:pt x="25934" y="1798"/>
                </a:lnTo>
                <a:lnTo>
                  <a:pt x="25904" y="1826"/>
                </a:lnTo>
                <a:lnTo>
                  <a:pt x="25875" y="1855"/>
                </a:lnTo>
                <a:lnTo>
                  <a:pt x="25848" y="1885"/>
                </a:lnTo>
                <a:lnTo>
                  <a:pt x="25822" y="1918"/>
                </a:lnTo>
                <a:lnTo>
                  <a:pt x="25797" y="1951"/>
                </a:lnTo>
                <a:lnTo>
                  <a:pt x="25774" y="1987"/>
                </a:lnTo>
                <a:lnTo>
                  <a:pt x="25753" y="2024"/>
                </a:lnTo>
                <a:lnTo>
                  <a:pt x="25733" y="2063"/>
                </a:lnTo>
                <a:lnTo>
                  <a:pt x="25714" y="2104"/>
                </a:lnTo>
                <a:lnTo>
                  <a:pt x="25697" y="2146"/>
                </a:lnTo>
                <a:lnTo>
                  <a:pt x="25682" y="2189"/>
                </a:lnTo>
                <a:lnTo>
                  <a:pt x="25669" y="2234"/>
                </a:lnTo>
                <a:lnTo>
                  <a:pt x="25658" y="2280"/>
                </a:lnTo>
                <a:lnTo>
                  <a:pt x="25649" y="2328"/>
                </a:lnTo>
                <a:lnTo>
                  <a:pt x="25642" y="2376"/>
                </a:lnTo>
                <a:lnTo>
                  <a:pt x="25636" y="2428"/>
                </a:lnTo>
                <a:lnTo>
                  <a:pt x="25633" y="2479"/>
                </a:lnTo>
                <a:lnTo>
                  <a:pt x="25632" y="2533"/>
                </a:lnTo>
                <a:lnTo>
                  <a:pt x="25632" y="2533"/>
                </a:lnTo>
                <a:lnTo>
                  <a:pt x="25633" y="2585"/>
                </a:lnTo>
                <a:lnTo>
                  <a:pt x="25636" y="2637"/>
                </a:lnTo>
                <a:lnTo>
                  <a:pt x="25642" y="2686"/>
                </a:lnTo>
                <a:lnTo>
                  <a:pt x="25649" y="2735"/>
                </a:lnTo>
                <a:lnTo>
                  <a:pt x="25658" y="2782"/>
                </a:lnTo>
                <a:lnTo>
                  <a:pt x="25670" y="2828"/>
                </a:lnTo>
                <a:lnTo>
                  <a:pt x="25683" y="2873"/>
                </a:lnTo>
                <a:lnTo>
                  <a:pt x="25698" y="2916"/>
                </a:lnTo>
                <a:lnTo>
                  <a:pt x="25715" y="2958"/>
                </a:lnTo>
                <a:lnTo>
                  <a:pt x="25734" y="2998"/>
                </a:lnTo>
                <a:lnTo>
                  <a:pt x="25754" y="3036"/>
                </a:lnTo>
                <a:lnTo>
                  <a:pt x="25776" y="3073"/>
                </a:lnTo>
                <a:lnTo>
                  <a:pt x="25799" y="3109"/>
                </a:lnTo>
                <a:lnTo>
                  <a:pt x="25824" y="3143"/>
                </a:lnTo>
                <a:lnTo>
                  <a:pt x="25850" y="3176"/>
                </a:lnTo>
                <a:lnTo>
                  <a:pt x="25878" y="3206"/>
                </a:lnTo>
                <a:lnTo>
                  <a:pt x="25907" y="3236"/>
                </a:lnTo>
                <a:lnTo>
                  <a:pt x="25937" y="3263"/>
                </a:lnTo>
                <a:lnTo>
                  <a:pt x="25968" y="3289"/>
                </a:lnTo>
                <a:lnTo>
                  <a:pt x="26000" y="3313"/>
                </a:lnTo>
                <a:lnTo>
                  <a:pt x="26034" y="3335"/>
                </a:lnTo>
                <a:lnTo>
                  <a:pt x="26068" y="3356"/>
                </a:lnTo>
                <a:lnTo>
                  <a:pt x="26104" y="3374"/>
                </a:lnTo>
                <a:lnTo>
                  <a:pt x="26141" y="3392"/>
                </a:lnTo>
                <a:lnTo>
                  <a:pt x="26179" y="3407"/>
                </a:lnTo>
                <a:lnTo>
                  <a:pt x="26216" y="3419"/>
                </a:lnTo>
                <a:lnTo>
                  <a:pt x="26255" y="3431"/>
                </a:lnTo>
                <a:lnTo>
                  <a:pt x="26294" y="3440"/>
                </a:lnTo>
                <a:lnTo>
                  <a:pt x="26335" y="3447"/>
                </a:lnTo>
                <a:lnTo>
                  <a:pt x="26375" y="3452"/>
                </a:lnTo>
                <a:lnTo>
                  <a:pt x="26416" y="3455"/>
                </a:lnTo>
                <a:lnTo>
                  <a:pt x="26458" y="3456"/>
                </a:lnTo>
                <a:lnTo>
                  <a:pt x="26458" y="3456"/>
                </a:lnTo>
                <a:lnTo>
                  <a:pt x="26498" y="3455"/>
                </a:lnTo>
                <a:lnTo>
                  <a:pt x="26539" y="3452"/>
                </a:lnTo>
                <a:lnTo>
                  <a:pt x="26579" y="3447"/>
                </a:lnTo>
                <a:lnTo>
                  <a:pt x="26619" y="3439"/>
                </a:lnTo>
                <a:lnTo>
                  <a:pt x="26659" y="3430"/>
                </a:lnTo>
                <a:lnTo>
                  <a:pt x="26698" y="3419"/>
                </a:lnTo>
                <a:lnTo>
                  <a:pt x="26736" y="3406"/>
                </a:lnTo>
                <a:lnTo>
                  <a:pt x="26773" y="3391"/>
                </a:lnTo>
                <a:lnTo>
                  <a:pt x="26809" y="3373"/>
                </a:lnTo>
                <a:lnTo>
                  <a:pt x="26845" y="3355"/>
                </a:lnTo>
                <a:lnTo>
                  <a:pt x="26880" y="3334"/>
                </a:lnTo>
                <a:lnTo>
                  <a:pt x="26914" y="3311"/>
                </a:lnTo>
                <a:lnTo>
                  <a:pt x="26946" y="3287"/>
                </a:lnTo>
                <a:lnTo>
                  <a:pt x="26978" y="3261"/>
                </a:lnTo>
                <a:lnTo>
                  <a:pt x="27008" y="3234"/>
                </a:lnTo>
                <a:lnTo>
                  <a:pt x="27038" y="3204"/>
                </a:lnTo>
                <a:lnTo>
                  <a:pt x="27066" y="3174"/>
                </a:lnTo>
                <a:lnTo>
                  <a:pt x="27092" y="3141"/>
                </a:lnTo>
                <a:lnTo>
                  <a:pt x="27118" y="3107"/>
                </a:lnTo>
                <a:lnTo>
                  <a:pt x="27141" y="3071"/>
                </a:lnTo>
                <a:lnTo>
                  <a:pt x="27163" y="3033"/>
                </a:lnTo>
                <a:lnTo>
                  <a:pt x="27184" y="2994"/>
                </a:lnTo>
                <a:lnTo>
                  <a:pt x="27203" y="2954"/>
                </a:lnTo>
                <a:lnTo>
                  <a:pt x="27221" y="2914"/>
                </a:lnTo>
                <a:lnTo>
                  <a:pt x="27236" y="2871"/>
                </a:lnTo>
                <a:lnTo>
                  <a:pt x="27249" y="2825"/>
                </a:lnTo>
                <a:lnTo>
                  <a:pt x="27261" y="2780"/>
                </a:lnTo>
                <a:lnTo>
                  <a:pt x="27271" y="2733"/>
                </a:lnTo>
                <a:lnTo>
                  <a:pt x="27279" y="2685"/>
                </a:lnTo>
                <a:lnTo>
                  <a:pt x="27284" y="2636"/>
                </a:lnTo>
                <a:lnTo>
                  <a:pt x="27287" y="2584"/>
                </a:lnTo>
                <a:lnTo>
                  <a:pt x="27288" y="2533"/>
                </a:lnTo>
                <a:lnTo>
                  <a:pt x="27288" y="2533"/>
                </a:lnTo>
                <a:lnTo>
                  <a:pt x="27287" y="2481"/>
                </a:lnTo>
                <a:lnTo>
                  <a:pt x="27284" y="2430"/>
                </a:lnTo>
                <a:lnTo>
                  <a:pt x="27279" y="2381"/>
                </a:lnTo>
                <a:lnTo>
                  <a:pt x="27271" y="2332"/>
                </a:lnTo>
                <a:lnTo>
                  <a:pt x="27261" y="2285"/>
                </a:lnTo>
                <a:lnTo>
                  <a:pt x="27249" y="2239"/>
                </a:lnTo>
                <a:lnTo>
                  <a:pt x="27236" y="2195"/>
                </a:lnTo>
                <a:lnTo>
                  <a:pt x="27221" y="2152"/>
                </a:lnTo>
                <a:lnTo>
                  <a:pt x="27203" y="2110"/>
                </a:lnTo>
                <a:lnTo>
                  <a:pt x="27184" y="2070"/>
                </a:lnTo>
                <a:lnTo>
                  <a:pt x="27163" y="2031"/>
                </a:lnTo>
                <a:lnTo>
                  <a:pt x="27141" y="1994"/>
                </a:lnTo>
                <a:lnTo>
                  <a:pt x="27118" y="1959"/>
                </a:lnTo>
                <a:lnTo>
                  <a:pt x="27092" y="1924"/>
                </a:lnTo>
                <a:lnTo>
                  <a:pt x="27066" y="1892"/>
                </a:lnTo>
                <a:lnTo>
                  <a:pt x="27038" y="1860"/>
                </a:lnTo>
                <a:lnTo>
                  <a:pt x="27008" y="1831"/>
                </a:lnTo>
                <a:lnTo>
                  <a:pt x="26978" y="1804"/>
                </a:lnTo>
                <a:lnTo>
                  <a:pt x="26946" y="1777"/>
                </a:lnTo>
                <a:lnTo>
                  <a:pt x="26914" y="1753"/>
                </a:lnTo>
                <a:lnTo>
                  <a:pt x="26880" y="1731"/>
                </a:lnTo>
                <a:lnTo>
                  <a:pt x="26845" y="1710"/>
                </a:lnTo>
                <a:lnTo>
                  <a:pt x="26809" y="1691"/>
                </a:lnTo>
                <a:lnTo>
                  <a:pt x="26773" y="1674"/>
                </a:lnTo>
                <a:lnTo>
                  <a:pt x="26736" y="1659"/>
                </a:lnTo>
                <a:lnTo>
                  <a:pt x="26698" y="1646"/>
                </a:lnTo>
                <a:lnTo>
                  <a:pt x="26659" y="1635"/>
                </a:lnTo>
                <a:lnTo>
                  <a:pt x="26619" y="1625"/>
                </a:lnTo>
                <a:lnTo>
                  <a:pt x="26579" y="1618"/>
                </a:lnTo>
                <a:lnTo>
                  <a:pt x="26539" y="1613"/>
                </a:lnTo>
                <a:lnTo>
                  <a:pt x="26498" y="1609"/>
                </a:lnTo>
                <a:lnTo>
                  <a:pt x="26458" y="1608"/>
                </a:lnTo>
                <a:lnTo>
                  <a:pt x="26458" y="1608"/>
                </a:lnTo>
                <a:close/>
                <a:moveTo>
                  <a:pt x="28721" y="232"/>
                </a:moveTo>
                <a:lnTo>
                  <a:pt x="28721" y="232"/>
                </a:lnTo>
                <a:lnTo>
                  <a:pt x="28720" y="256"/>
                </a:lnTo>
                <a:lnTo>
                  <a:pt x="28717" y="279"/>
                </a:lnTo>
                <a:lnTo>
                  <a:pt x="28712" y="301"/>
                </a:lnTo>
                <a:lnTo>
                  <a:pt x="28703" y="322"/>
                </a:lnTo>
                <a:lnTo>
                  <a:pt x="28694" y="343"/>
                </a:lnTo>
                <a:lnTo>
                  <a:pt x="28682" y="362"/>
                </a:lnTo>
                <a:lnTo>
                  <a:pt x="28669" y="380"/>
                </a:lnTo>
                <a:lnTo>
                  <a:pt x="28654" y="397"/>
                </a:lnTo>
                <a:lnTo>
                  <a:pt x="28637" y="411"/>
                </a:lnTo>
                <a:lnTo>
                  <a:pt x="28619" y="425"/>
                </a:lnTo>
                <a:lnTo>
                  <a:pt x="28600" y="436"/>
                </a:lnTo>
                <a:lnTo>
                  <a:pt x="28580" y="446"/>
                </a:lnTo>
                <a:lnTo>
                  <a:pt x="28558" y="454"/>
                </a:lnTo>
                <a:lnTo>
                  <a:pt x="28536" y="460"/>
                </a:lnTo>
                <a:lnTo>
                  <a:pt x="28513" y="463"/>
                </a:lnTo>
                <a:lnTo>
                  <a:pt x="28490" y="465"/>
                </a:lnTo>
                <a:lnTo>
                  <a:pt x="28490" y="465"/>
                </a:lnTo>
                <a:lnTo>
                  <a:pt x="28466" y="463"/>
                </a:lnTo>
                <a:lnTo>
                  <a:pt x="28443" y="460"/>
                </a:lnTo>
                <a:lnTo>
                  <a:pt x="28421" y="454"/>
                </a:lnTo>
                <a:lnTo>
                  <a:pt x="28400" y="446"/>
                </a:lnTo>
                <a:lnTo>
                  <a:pt x="28379" y="436"/>
                </a:lnTo>
                <a:lnTo>
                  <a:pt x="28360" y="425"/>
                </a:lnTo>
                <a:lnTo>
                  <a:pt x="28342" y="411"/>
                </a:lnTo>
                <a:lnTo>
                  <a:pt x="28326" y="397"/>
                </a:lnTo>
                <a:lnTo>
                  <a:pt x="28311" y="380"/>
                </a:lnTo>
                <a:lnTo>
                  <a:pt x="28298" y="362"/>
                </a:lnTo>
                <a:lnTo>
                  <a:pt x="28286" y="343"/>
                </a:lnTo>
                <a:lnTo>
                  <a:pt x="28276" y="322"/>
                </a:lnTo>
                <a:lnTo>
                  <a:pt x="28269" y="301"/>
                </a:lnTo>
                <a:lnTo>
                  <a:pt x="28263" y="279"/>
                </a:lnTo>
                <a:lnTo>
                  <a:pt x="28260" y="256"/>
                </a:lnTo>
                <a:lnTo>
                  <a:pt x="28258" y="232"/>
                </a:lnTo>
                <a:lnTo>
                  <a:pt x="28258" y="232"/>
                </a:lnTo>
                <a:lnTo>
                  <a:pt x="28260" y="209"/>
                </a:lnTo>
                <a:lnTo>
                  <a:pt x="28263" y="186"/>
                </a:lnTo>
                <a:lnTo>
                  <a:pt x="28269" y="163"/>
                </a:lnTo>
                <a:lnTo>
                  <a:pt x="28276" y="142"/>
                </a:lnTo>
                <a:lnTo>
                  <a:pt x="28286" y="122"/>
                </a:lnTo>
                <a:lnTo>
                  <a:pt x="28298" y="103"/>
                </a:lnTo>
                <a:lnTo>
                  <a:pt x="28311" y="85"/>
                </a:lnTo>
                <a:lnTo>
                  <a:pt x="28326" y="68"/>
                </a:lnTo>
                <a:lnTo>
                  <a:pt x="28342" y="54"/>
                </a:lnTo>
                <a:lnTo>
                  <a:pt x="28360" y="40"/>
                </a:lnTo>
                <a:lnTo>
                  <a:pt x="28379" y="28"/>
                </a:lnTo>
                <a:lnTo>
                  <a:pt x="28400" y="19"/>
                </a:lnTo>
                <a:lnTo>
                  <a:pt x="28421" y="10"/>
                </a:lnTo>
                <a:lnTo>
                  <a:pt x="28443" y="5"/>
                </a:lnTo>
                <a:lnTo>
                  <a:pt x="28466" y="1"/>
                </a:lnTo>
                <a:lnTo>
                  <a:pt x="28490" y="0"/>
                </a:lnTo>
                <a:lnTo>
                  <a:pt x="28490" y="0"/>
                </a:lnTo>
                <a:lnTo>
                  <a:pt x="28513" y="1"/>
                </a:lnTo>
                <a:lnTo>
                  <a:pt x="28536" y="5"/>
                </a:lnTo>
                <a:lnTo>
                  <a:pt x="28558" y="10"/>
                </a:lnTo>
                <a:lnTo>
                  <a:pt x="28580" y="19"/>
                </a:lnTo>
                <a:lnTo>
                  <a:pt x="28600" y="28"/>
                </a:lnTo>
                <a:lnTo>
                  <a:pt x="28619" y="40"/>
                </a:lnTo>
                <a:lnTo>
                  <a:pt x="28637" y="54"/>
                </a:lnTo>
                <a:lnTo>
                  <a:pt x="28654" y="68"/>
                </a:lnTo>
                <a:lnTo>
                  <a:pt x="28669" y="85"/>
                </a:lnTo>
                <a:lnTo>
                  <a:pt x="28682" y="103"/>
                </a:lnTo>
                <a:lnTo>
                  <a:pt x="28694" y="122"/>
                </a:lnTo>
                <a:lnTo>
                  <a:pt x="28703" y="142"/>
                </a:lnTo>
                <a:lnTo>
                  <a:pt x="28712" y="163"/>
                </a:lnTo>
                <a:lnTo>
                  <a:pt x="28717" y="186"/>
                </a:lnTo>
                <a:lnTo>
                  <a:pt x="28720" y="209"/>
                </a:lnTo>
                <a:lnTo>
                  <a:pt x="28721" y="232"/>
                </a:lnTo>
                <a:lnTo>
                  <a:pt x="28721" y="232"/>
                </a:lnTo>
                <a:close/>
                <a:moveTo>
                  <a:pt x="28305" y="232"/>
                </a:moveTo>
                <a:lnTo>
                  <a:pt x="28305" y="232"/>
                </a:lnTo>
                <a:lnTo>
                  <a:pt x="28305" y="251"/>
                </a:lnTo>
                <a:lnTo>
                  <a:pt x="28308" y="270"/>
                </a:lnTo>
                <a:lnTo>
                  <a:pt x="28313" y="287"/>
                </a:lnTo>
                <a:lnTo>
                  <a:pt x="28319" y="305"/>
                </a:lnTo>
                <a:lnTo>
                  <a:pt x="28327" y="322"/>
                </a:lnTo>
                <a:lnTo>
                  <a:pt x="28336" y="337"/>
                </a:lnTo>
                <a:lnTo>
                  <a:pt x="28347" y="351"/>
                </a:lnTo>
                <a:lnTo>
                  <a:pt x="28359" y="365"/>
                </a:lnTo>
                <a:lnTo>
                  <a:pt x="28372" y="378"/>
                </a:lnTo>
                <a:lnTo>
                  <a:pt x="28386" y="388"/>
                </a:lnTo>
                <a:lnTo>
                  <a:pt x="28401" y="398"/>
                </a:lnTo>
                <a:lnTo>
                  <a:pt x="28418" y="406"/>
                </a:lnTo>
                <a:lnTo>
                  <a:pt x="28435" y="412"/>
                </a:lnTo>
                <a:lnTo>
                  <a:pt x="28452" y="417"/>
                </a:lnTo>
                <a:lnTo>
                  <a:pt x="28471" y="420"/>
                </a:lnTo>
                <a:lnTo>
                  <a:pt x="28490" y="421"/>
                </a:lnTo>
                <a:lnTo>
                  <a:pt x="28490" y="421"/>
                </a:lnTo>
                <a:lnTo>
                  <a:pt x="28509" y="420"/>
                </a:lnTo>
                <a:lnTo>
                  <a:pt x="28527" y="417"/>
                </a:lnTo>
                <a:lnTo>
                  <a:pt x="28545" y="412"/>
                </a:lnTo>
                <a:lnTo>
                  <a:pt x="28562" y="406"/>
                </a:lnTo>
                <a:lnTo>
                  <a:pt x="28578" y="398"/>
                </a:lnTo>
                <a:lnTo>
                  <a:pt x="28594" y="388"/>
                </a:lnTo>
                <a:lnTo>
                  <a:pt x="28608" y="378"/>
                </a:lnTo>
                <a:lnTo>
                  <a:pt x="28621" y="365"/>
                </a:lnTo>
                <a:lnTo>
                  <a:pt x="28633" y="351"/>
                </a:lnTo>
                <a:lnTo>
                  <a:pt x="28643" y="337"/>
                </a:lnTo>
                <a:lnTo>
                  <a:pt x="28653" y="322"/>
                </a:lnTo>
                <a:lnTo>
                  <a:pt x="28661" y="305"/>
                </a:lnTo>
                <a:lnTo>
                  <a:pt x="28668" y="287"/>
                </a:lnTo>
                <a:lnTo>
                  <a:pt x="28672" y="270"/>
                </a:lnTo>
                <a:lnTo>
                  <a:pt x="28675" y="251"/>
                </a:lnTo>
                <a:lnTo>
                  <a:pt x="28676" y="232"/>
                </a:lnTo>
                <a:lnTo>
                  <a:pt x="28676" y="232"/>
                </a:lnTo>
                <a:lnTo>
                  <a:pt x="28675" y="213"/>
                </a:lnTo>
                <a:lnTo>
                  <a:pt x="28672" y="194"/>
                </a:lnTo>
                <a:lnTo>
                  <a:pt x="28668" y="176"/>
                </a:lnTo>
                <a:lnTo>
                  <a:pt x="28661" y="158"/>
                </a:lnTo>
                <a:lnTo>
                  <a:pt x="28654" y="143"/>
                </a:lnTo>
                <a:lnTo>
                  <a:pt x="28644" y="127"/>
                </a:lnTo>
                <a:lnTo>
                  <a:pt x="28634" y="112"/>
                </a:lnTo>
                <a:lnTo>
                  <a:pt x="28621" y="99"/>
                </a:lnTo>
                <a:lnTo>
                  <a:pt x="28609" y="87"/>
                </a:lnTo>
                <a:lnTo>
                  <a:pt x="28594" y="77"/>
                </a:lnTo>
                <a:lnTo>
                  <a:pt x="28578" y="67"/>
                </a:lnTo>
                <a:lnTo>
                  <a:pt x="28563" y="59"/>
                </a:lnTo>
                <a:lnTo>
                  <a:pt x="28546" y="52"/>
                </a:lnTo>
                <a:lnTo>
                  <a:pt x="28528" y="48"/>
                </a:lnTo>
                <a:lnTo>
                  <a:pt x="28509" y="45"/>
                </a:lnTo>
                <a:lnTo>
                  <a:pt x="28490" y="44"/>
                </a:lnTo>
                <a:lnTo>
                  <a:pt x="28490" y="44"/>
                </a:lnTo>
                <a:lnTo>
                  <a:pt x="28470" y="45"/>
                </a:lnTo>
                <a:lnTo>
                  <a:pt x="28452" y="48"/>
                </a:lnTo>
                <a:lnTo>
                  <a:pt x="28435" y="52"/>
                </a:lnTo>
                <a:lnTo>
                  <a:pt x="28417" y="59"/>
                </a:lnTo>
                <a:lnTo>
                  <a:pt x="28401" y="67"/>
                </a:lnTo>
                <a:lnTo>
                  <a:pt x="28385" y="77"/>
                </a:lnTo>
                <a:lnTo>
                  <a:pt x="28372" y="87"/>
                </a:lnTo>
                <a:lnTo>
                  <a:pt x="28358" y="99"/>
                </a:lnTo>
                <a:lnTo>
                  <a:pt x="28347" y="112"/>
                </a:lnTo>
                <a:lnTo>
                  <a:pt x="28336" y="127"/>
                </a:lnTo>
                <a:lnTo>
                  <a:pt x="28327" y="143"/>
                </a:lnTo>
                <a:lnTo>
                  <a:pt x="28318" y="158"/>
                </a:lnTo>
                <a:lnTo>
                  <a:pt x="28312" y="176"/>
                </a:lnTo>
                <a:lnTo>
                  <a:pt x="28308" y="194"/>
                </a:lnTo>
                <a:lnTo>
                  <a:pt x="28305" y="213"/>
                </a:lnTo>
                <a:lnTo>
                  <a:pt x="28305" y="232"/>
                </a:lnTo>
                <a:lnTo>
                  <a:pt x="28305" y="232"/>
                </a:lnTo>
                <a:close/>
                <a:moveTo>
                  <a:pt x="28505" y="110"/>
                </a:moveTo>
                <a:lnTo>
                  <a:pt x="28505" y="110"/>
                </a:lnTo>
                <a:lnTo>
                  <a:pt x="28527" y="111"/>
                </a:lnTo>
                <a:lnTo>
                  <a:pt x="28536" y="112"/>
                </a:lnTo>
                <a:lnTo>
                  <a:pt x="28545" y="114"/>
                </a:lnTo>
                <a:lnTo>
                  <a:pt x="28553" y="116"/>
                </a:lnTo>
                <a:lnTo>
                  <a:pt x="28559" y="120"/>
                </a:lnTo>
                <a:lnTo>
                  <a:pt x="28567" y="124"/>
                </a:lnTo>
                <a:lnTo>
                  <a:pt x="28572" y="128"/>
                </a:lnTo>
                <a:lnTo>
                  <a:pt x="28577" y="132"/>
                </a:lnTo>
                <a:lnTo>
                  <a:pt x="28582" y="137"/>
                </a:lnTo>
                <a:lnTo>
                  <a:pt x="28586" y="144"/>
                </a:lnTo>
                <a:lnTo>
                  <a:pt x="28588" y="151"/>
                </a:lnTo>
                <a:lnTo>
                  <a:pt x="28591" y="158"/>
                </a:lnTo>
                <a:lnTo>
                  <a:pt x="28592" y="166"/>
                </a:lnTo>
                <a:lnTo>
                  <a:pt x="28593" y="175"/>
                </a:lnTo>
                <a:lnTo>
                  <a:pt x="28593" y="185"/>
                </a:lnTo>
                <a:lnTo>
                  <a:pt x="28593" y="185"/>
                </a:lnTo>
                <a:lnTo>
                  <a:pt x="28593" y="193"/>
                </a:lnTo>
                <a:lnTo>
                  <a:pt x="28592" y="200"/>
                </a:lnTo>
                <a:lnTo>
                  <a:pt x="28590" y="208"/>
                </a:lnTo>
                <a:lnTo>
                  <a:pt x="28587" y="215"/>
                </a:lnTo>
                <a:lnTo>
                  <a:pt x="28584" y="221"/>
                </a:lnTo>
                <a:lnTo>
                  <a:pt x="28578" y="227"/>
                </a:lnTo>
                <a:lnTo>
                  <a:pt x="28573" y="233"/>
                </a:lnTo>
                <a:lnTo>
                  <a:pt x="28566" y="238"/>
                </a:lnTo>
                <a:lnTo>
                  <a:pt x="28566" y="238"/>
                </a:lnTo>
                <a:lnTo>
                  <a:pt x="28572" y="242"/>
                </a:lnTo>
                <a:lnTo>
                  <a:pt x="28577" y="247"/>
                </a:lnTo>
                <a:lnTo>
                  <a:pt x="28582" y="251"/>
                </a:lnTo>
                <a:lnTo>
                  <a:pt x="28584" y="257"/>
                </a:lnTo>
                <a:lnTo>
                  <a:pt x="28586" y="264"/>
                </a:lnTo>
                <a:lnTo>
                  <a:pt x="28587" y="274"/>
                </a:lnTo>
                <a:lnTo>
                  <a:pt x="28589" y="301"/>
                </a:lnTo>
                <a:lnTo>
                  <a:pt x="28589" y="301"/>
                </a:lnTo>
                <a:lnTo>
                  <a:pt x="28590" y="327"/>
                </a:lnTo>
                <a:lnTo>
                  <a:pt x="28591" y="336"/>
                </a:lnTo>
                <a:lnTo>
                  <a:pt x="28593" y="342"/>
                </a:lnTo>
                <a:lnTo>
                  <a:pt x="28595" y="346"/>
                </a:lnTo>
                <a:lnTo>
                  <a:pt x="28597" y="349"/>
                </a:lnTo>
                <a:lnTo>
                  <a:pt x="28607" y="357"/>
                </a:lnTo>
                <a:lnTo>
                  <a:pt x="28538" y="357"/>
                </a:lnTo>
                <a:lnTo>
                  <a:pt x="28538" y="357"/>
                </a:lnTo>
                <a:lnTo>
                  <a:pt x="28534" y="347"/>
                </a:lnTo>
                <a:lnTo>
                  <a:pt x="28532" y="339"/>
                </a:lnTo>
                <a:lnTo>
                  <a:pt x="28531" y="328"/>
                </a:lnTo>
                <a:lnTo>
                  <a:pt x="28530" y="315"/>
                </a:lnTo>
                <a:lnTo>
                  <a:pt x="28530" y="315"/>
                </a:lnTo>
                <a:lnTo>
                  <a:pt x="28530" y="298"/>
                </a:lnTo>
                <a:lnTo>
                  <a:pt x="28529" y="285"/>
                </a:lnTo>
                <a:lnTo>
                  <a:pt x="28527" y="277"/>
                </a:lnTo>
                <a:lnTo>
                  <a:pt x="28525" y="270"/>
                </a:lnTo>
                <a:lnTo>
                  <a:pt x="28523" y="268"/>
                </a:lnTo>
                <a:lnTo>
                  <a:pt x="28520" y="266"/>
                </a:lnTo>
                <a:lnTo>
                  <a:pt x="28514" y="263"/>
                </a:lnTo>
                <a:lnTo>
                  <a:pt x="28506" y="262"/>
                </a:lnTo>
                <a:lnTo>
                  <a:pt x="28494" y="262"/>
                </a:lnTo>
                <a:lnTo>
                  <a:pt x="28454" y="262"/>
                </a:lnTo>
                <a:lnTo>
                  <a:pt x="28454" y="357"/>
                </a:lnTo>
                <a:lnTo>
                  <a:pt x="28396" y="357"/>
                </a:lnTo>
                <a:lnTo>
                  <a:pt x="28396" y="110"/>
                </a:lnTo>
                <a:lnTo>
                  <a:pt x="28505" y="110"/>
                </a:lnTo>
                <a:close/>
                <a:moveTo>
                  <a:pt x="28454" y="214"/>
                </a:moveTo>
                <a:lnTo>
                  <a:pt x="28495" y="214"/>
                </a:lnTo>
                <a:lnTo>
                  <a:pt x="28495" y="214"/>
                </a:lnTo>
                <a:lnTo>
                  <a:pt x="28507" y="214"/>
                </a:lnTo>
                <a:lnTo>
                  <a:pt x="28515" y="213"/>
                </a:lnTo>
                <a:lnTo>
                  <a:pt x="28522" y="211"/>
                </a:lnTo>
                <a:lnTo>
                  <a:pt x="28527" y="209"/>
                </a:lnTo>
                <a:lnTo>
                  <a:pt x="28531" y="205"/>
                </a:lnTo>
                <a:lnTo>
                  <a:pt x="28534" y="200"/>
                </a:lnTo>
                <a:lnTo>
                  <a:pt x="28535" y="194"/>
                </a:lnTo>
                <a:lnTo>
                  <a:pt x="28535" y="188"/>
                </a:lnTo>
                <a:lnTo>
                  <a:pt x="28535" y="188"/>
                </a:lnTo>
                <a:lnTo>
                  <a:pt x="28535" y="180"/>
                </a:lnTo>
                <a:lnTo>
                  <a:pt x="28534" y="174"/>
                </a:lnTo>
                <a:lnTo>
                  <a:pt x="28531" y="170"/>
                </a:lnTo>
                <a:lnTo>
                  <a:pt x="28528" y="166"/>
                </a:lnTo>
                <a:lnTo>
                  <a:pt x="28523" y="164"/>
                </a:lnTo>
                <a:lnTo>
                  <a:pt x="28515" y="163"/>
                </a:lnTo>
                <a:lnTo>
                  <a:pt x="28507" y="162"/>
                </a:lnTo>
                <a:lnTo>
                  <a:pt x="28495" y="161"/>
                </a:lnTo>
                <a:lnTo>
                  <a:pt x="28454" y="161"/>
                </a:lnTo>
                <a:lnTo>
                  <a:pt x="28454" y="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6168" tIns="73085" rIns="146168" bIns="73085" numCol="1" anchor="t" anchorCtr="0" compatLnSpc="1">
            <a:prstTxWarp prst="textNoShape">
              <a:avLst/>
            </a:prstTxWarp>
          </a:bodyPr>
          <a:lstStyle/>
          <a:p>
            <a:endParaRPr lang="en-US" sz="2878"/>
          </a:p>
        </p:txBody>
      </p:sp>
    </p:spTree>
    <p:extLst>
      <p:ext uri="{BB962C8B-B14F-4D97-AF65-F5344CB8AC3E}">
        <p14:creationId xmlns:p14="http://schemas.microsoft.com/office/powerpoint/2010/main" val="173923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5A5D19-53C6-774E-B824-8CFAE0670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7F95915-D1D2-4E88-9B8E-D63E3E42A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2891654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31A1531-8FBF-445F-8866-846D214448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2032958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134845F9-9F61-4A66-AC78-EA6708F9BAF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2021, Amazon Web Services, Inc. or its affiliates. All rights reserved.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9944C5C-0686-423C-AD25-BDC211CB6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913752"/>
            <a:ext cx="5010150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E431EA-AF81-4444-BF12-AC455A98D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23850" y="5367640"/>
            <a:ext cx="5010150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09E060-A600-4FC6-8319-7550123509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5775134" y="4913752"/>
            <a:ext cx="5010150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8EC8F1-696E-487F-80BF-317E4A55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775134" y="5367640"/>
            <a:ext cx="5010150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29B0E4-36FC-174F-852B-7763079AF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5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ee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D124649-0A24-9748-B1E6-1892EE89B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3476"/>
            <a:ext cx="14630394" cy="82295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83D118-E0F2-497E-B52C-918733952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23088" y="2891654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D86F0A-47BB-48E2-BD11-D7549B2A2A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2032958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A532137D-F2FC-4AAE-87B0-5A504846A0E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0" y="7596464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2021, Amazon Web Services, Inc. or its affiliates. All rights reserved.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C3C4F5-C09E-4675-A9E8-8B1927AEA1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913752"/>
            <a:ext cx="4302125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05ED587-3950-498B-8809-350E99ECF2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23850" y="5367640"/>
            <a:ext cx="4302125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FCC8BDD-C466-4DE7-88BA-E166D630D4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871787" y="4913752"/>
            <a:ext cx="4302125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1A5DCF4-0C78-4BC8-A8E1-5E731743E4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4871787" y="5367640"/>
            <a:ext cx="4302125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F8A7F9C-EC28-40EB-9462-DA12BA09DF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9419724" y="4913752"/>
            <a:ext cx="4302125" cy="464364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DBA0CC-DEF5-4A1B-A37B-E5853591B0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9419724" y="5367640"/>
            <a:ext cx="4302125" cy="973002"/>
          </a:xfrm>
        </p:spPr>
        <p:txBody>
          <a:bodyPr lIns="182880" tIns="146304" rIns="182880" bIns="146304">
            <a:no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400" b="0" kern="1200" spc="0" baseline="0" dirty="0">
                <a:solidFill>
                  <a:schemeClr val="tx1"/>
                </a:solidFill>
                <a:latin typeface="+mn-lt"/>
                <a:ea typeface="Amazon Ember Heavy" panose="020B0803020204020204" pitchFamily="34" charset="0"/>
                <a:cs typeface="Amazon Ember Heavy" panose="020B08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D85475-68DC-1740-A2AA-DC1D94F62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193" y="7510034"/>
            <a:ext cx="5374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5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2827" cy="1079598"/>
          </a:xfrm>
        </p:spPr>
        <p:txBody>
          <a:bodyPr lIns="182880" tIns="146304" rIns="182880" bIns="146304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777504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870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Subtitle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2827" cy="805278"/>
          </a:xfrm>
        </p:spPr>
        <p:txBody>
          <a:bodyPr lIns="182880" tIns="146304" rIns="182880" bIns="146304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055D2-C6C9-491F-97FF-B9A772BC8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184962"/>
            <a:ext cx="13982700" cy="62786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762613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2827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1427015"/>
            <a:ext cx="13982827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140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and_Content"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47413"/>
            <a:ext cx="13982827" cy="804672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2017229"/>
            <a:ext cx="13982827" cy="2675604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98F06-5E9F-4A11-8610-CF80CCE5B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184359"/>
            <a:ext cx="13982700" cy="62786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8129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3987008" cy="1079598"/>
          </a:xfrm>
          <a:prstGeom prst="rect">
            <a:avLst/>
          </a:prstGeom>
        </p:spPr>
        <p:txBody>
          <a:bodyPr vert="horz" wrap="square" lIns="182880" tIns="146304" rIns="182880" bIns="146304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66" r:id="rId2"/>
    <p:sldLayoutId id="2147484360" r:id="rId3"/>
    <p:sldLayoutId id="2147484361" r:id="rId4"/>
    <p:sldLayoutId id="2147484337" r:id="rId5"/>
    <p:sldLayoutId id="2147484448" r:id="rId6"/>
    <p:sldLayoutId id="2147484443" r:id="rId7"/>
    <p:sldLayoutId id="2147484372" r:id="rId8"/>
    <p:sldLayoutId id="2147484444" r:id="rId9"/>
    <p:sldLayoutId id="2147484440" r:id="rId10"/>
    <p:sldLayoutId id="2147484445" r:id="rId11"/>
    <p:sldLayoutId id="2147484359" r:id="rId12"/>
    <p:sldLayoutId id="2147484446" r:id="rId13"/>
    <p:sldLayoutId id="2147484441" r:id="rId14"/>
    <p:sldLayoutId id="2147484447" r:id="rId15"/>
    <p:sldLayoutId id="2147484369" r:id="rId16"/>
    <p:sldLayoutId id="2147484295" r:id="rId17"/>
    <p:sldLayoutId id="2147484370" r:id="rId18"/>
    <p:sldLayoutId id="2147484371" r:id="rId19"/>
    <p:sldLayoutId id="2147484249" r:id="rId20"/>
    <p:sldLayoutId id="2147484347" r:id="rId21"/>
    <p:sldLayoutId id="2147484364" r:id="rId22"/>
    <p:sldLayoutId id="2147484338" r:id="rId23"/>
    <p:sldLayoutId id="2147484437" r:id="rId24"/>
    <p:sldLayoutId id="2147484442" r:id="rId25"/>
    <p:sldLayoutId id="2147484309" r:id="rId26"/>
    <p:sldLayoutId id="2147484373" r:id="rId27"/>
    <p:sldLayoutId id="2147484449" r:id="rId28"/>
    <p:sldLayoutId id="2147484450" r:id="rId29"/>
  </p:sldLayoutIdLst>
  <p:transition>
    <p:fade/>
  </p:transition>
  <p:hf hdr="0" dt="0"/>
  <p:txStyles>
    <p:titleStyle>
      <a:lvl1pPr algn="l" defTabSz="1097278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0" baseline="0" dirty="0">
          <a:ln w="3175">
            <a:noFill/>
          </a:ln>
          <a:solidFill>
            <a:schemeClr val="tx2"/>
          </a:solidFill>
          <a:effectLst/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marR="0" indent="0" algn="l" defTabSz="10972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sz="3200" b="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0338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67231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94123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21016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2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301751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56615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11479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66343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8639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97278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45917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9455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4319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91833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84047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8911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" userDrawn="1">
          <p15:clr>
            <a:srgbClr val="5ACBF0"/>
          </p15:clr>
        </p15:guide>
        <p15:guide id="2" pos="204" userDrawn="1">
          <p15:clr>
            <a:srgbClr val="5ACBF0"/>
          </p15:clr>
        </p15:guide>
        <p15:guide id="3" pos="881" userDrawn="1">
          <p15:clr>
            <a:srgbClr val="5ACBF0"/>
          </p15:clr>
        </p15:guide>
        <p15:guide id="4" pos="1559" userDrawn="1">
          <p15:clr>
            <a:srgbClr val="5ACBF0"/>
          </p15:clr>
        </p15:guide>
        <p15:guide id="5" pos="2236" userDrawn="1">
          <p15:clr>
            <a:srgbClr val="5ACBF0"/>
          </p15:clr>
        </p15:guide>
        <p15:guide id="6" pos="2914" userDrawn="1">
          <p15:clr>
            <a:srgbClr val="5ACBF0"/>
          </p15:clr>
        </p15:guide>
        <p15:guide id="7" pos="3592" userDrawn="1">
          <p15:clr>
            <a:srgbClr val="5ACBF0"/>
          </p15:clr>
        </p15:guide>
        <p15:guide id="8" pos="4269" userDrawn="1">
          <p15:clr>
            <a:srgbClr val="5ACBF0"/>
          </p15:clr>
        </p15:guide>
        <p15:guide id="9" pos="4944" userDrawn="1">
          <p15:clr>
            <a:srgbClr val="5ACBF0"/>
          </p15:clr>
        </p15:guide>
        <p15:guide id="10" pos="5624" userDrawn="1">
          <p15:clr>
            <a:srgbClr val="5ACBF0"/>
          </p15:clr>
        </p15:guide>
        <p15:guide id="11" pos="6302" userDrawn="1">
          <p15:clr>
            <a:srgbClr val="5ACBF0"/>
          </p15:clr>
        </p15:guide>
        <p15:guide id="12" pos="6980" userDrawn="1">
          <p15:clr>
            <a:srgbClr val="5ACBF0"/>
          </p15:clr>
        </p15:guide>
        <p15:guide id="13" pos="7657" userDrawn="1">
          <p15:clr>
            <a:srgbClr val="5ACBF0"/>
          </p15:clr>
        </p15:guide>
        <p15:guide id="14" pos="8335" userDrawn="1">
          <p15:clr>
            <a:srgbClr val="5ACBF0"/>
          </p15:clr>
        </p15:guide>
        <p15:guide id="15" pos="9012" userDrawn="1">
          <p15:clr>
            <a:srgbClr val="5ACBF0"/>
          </p15:clr>
        </p15:guide>
        <p15:guide id="16" pos="339" userDrawn="1">
          <p15:clr>
            <a:srgbClr val="C35EA4"/>
          </p15:clr>
        </p15:guide>
        <p15:guide id="17" pos="8877" userDrawn="1">
          <p15:clr>
            <a:srgbClr val="C35EA4"/>
          </p15:clr>
        </p15:guide>
        <p15:guide id="18" orient="horz" pos="912" userDrawn="1">
          <p15:clr>
            <a:srgbClr val="5ACBF0"/>
          </p15:clr>
        </p15:guide>
        <p15:guide id="19" orient="horz" pos="1575" userDrawn="1">
          <p15:clr>
            <a:srgbClr val="5ACBF0"/>
          </p15:clr>
        </p15:guide>
        <p15:guide id="20" orient="horz" pos="2253" userDrawn="1">
          <p15:clr>
            <a:srgbClr val="5ACBF0"/>
          </p15:clr>
        </p15:guide>
        <p15:guide id="21" orient="horz" pos="2931" userDrawn="1">
          <p15:clr>
            <a:srgbClr val="5ACBF0"/>
          </p15:clr>
        </p15:guide>
        <p15:guide id="22" orient="horz" pos="3609" userDrawn="1">
          <p15:clr>
            <a:srgbClr val="5ACBF0"/>
          </p15:clr>
        </p15:guide>
        <p15:guide id="23" orient="horz" pos="4286" userDrawn="1">
          <p15:clr>
            <a:srgbClr val="5ACBF0"/>
          </p15:clr>
        </p15:guide>
        <p15:guide id="24" orient="horz" pos="4964" userDrawn="1">
          <p15:clr>
            <a:srgbClr val="5ACBF0"/>
          </p15:clr>
        </p15:guide>
        <p15:guide id="25" orient="horz" pos="355" userDrawn="1">
          <p15:clr>
            <a:srgbClr val="C35EA4"/>
          </p15:clr>
        </p15:guide>
        <p15:guide id="26" orient="horz" pos="4829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30B54BA3-4CB2-AA45-A02F-F541A6445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0850" y="660400"/>
            <a:ext cx="12909550" cy="1127125"/>
          </a:xfrm>
        </p:spPr>
        <p:txBody>
          <a:bodyPr anchor="t">
            <a:normAutofit/>
          </a:bodyPr>
          <a:lstStyle/>
          <a:p>
            <a:pPr algn="ctr" defTabSz="1097280">
              <a:lnSpc>
                <a:spcPts val="2880"/>
              </a:lnSpc>
            </a:pPr>
            <a:r>
              <a:rPr lang="es-ES" sz="4000" b="1" i="1" kern="0" dirty="0">
                <a:solidFill>
                  <a:schemeClr val="tx1"/>
                </a:solidFill>
              </a:rPr>
              <a:t>Amazon Chime SDK – </a:t>
            </a:r>
            <a:r>
              <a:rPr lang="es-ES" sz="4000" b="1" i="1" kern="0" dirty="0" err="1">
                <a:solidFill>
                  <a:schemeClr val="tx1"/>
                </a:solidFill>
              </a:rPr>
              <a:t>Blackboard</a:t>
            </a:r>
            <a:r>
              <a:rPr lang="es-ES" sz="4000" b="1" i="1" kern="0" dirty="0">
                <a:solidFill>
                  <a:schemeClr val="tx1"/>
                </a:solidFill>
              </a:rPr>
              <a:t> </a:t>
            </a:r>
            <a:r>
              <a:rPr lang="es-ES" sz="4000" b="1" i="1" kern="0" dirty="0" err="1">
                <a:solidFill>
                  <a:schemeClr val="tx1"/>
                </a:solidFill>
              </a:rPr>
              <a:t>Collaborate</a:t>
            </a:r>
            <a:endParaRPr lang="es-ES" sz="4000" b="1" i="1" kern="0" dirty="0">
              <a:solidFill>
                <a:schemeClr val="tx1"/>
              </a:solidFill>
            </a:endParaRPr>
          </a:p>
        </p:txBody>
      </p:sp>
      <p:pic>
        <p:nvPicPr>
          <p:cNvPr id="1034" name="Picture 10" descr="page23image58296192">
            <a:extLst>
              <a:ext uri="{FF2B5EF4-FFF2-40B4-BE49-F238E27FC236}">
                <a16:creationId xmlns:a16="http://schemas.microsoft.com/office/drawing/2014/main" id="{3B4DE9ED-C8F3-8446-B28F-93F5811F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23image43327248">
            <a:extLst>
              <a:ext uri="{FF2B5EF4-FFF2-40B4-BE49-F238E27FC236}">
                <a16:creationId xmlns:a16="http://schemas.microsoft.com/office/drawing/2014/main" id="{43F6CBFF-F703-2345-B1B0-E03882F3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2247F0-4691-D745-B0A9-1F0E6DF65A6E}"/>
              </a:ext>
            </a:extLst>
          </p:cNvPr>
          <p:cNvSpPr/>
          <p:nvPr/>
        </p:nvSpPr>
        <p:spPr>
          <a:xfrm>
            <a:off x="660400" y="1932373"/>
            <a:ext cx="12908725" cy="74417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ES" dirty="0">
                <a:solidFill>
                  <a:schemeClr val="bg1"/>
                </a:solidFill>
              </a:rPr>
              <a:t>Blackboard está en proceso de integrar el servicio SDK de Amazon Chime de AWS en Blackboard Collaborate como el nuevo backend de audio/video para nuestra solución de aula virtual.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98D65-D192-2342-A12D-393498D90BE6}"/>
              </a:ext>
            </a:extLst>
          </p:cNvPr>
          <p:cNvSpPr/>
          <p:nvPr/>
        </p:nvSpPr>
        <p:spPr>
          <a:xfrm>
            <a:off x="1464087" y="3550544"/>
            <a:ext cx="11301350" cy="302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dirty="0"/>
              <a:t>Aprovechando las innovaciones de Amazon para A/V en Collaborate con menos esfuerzo de desarrollo</a:t>
            </a:r>
          </a:p>
          <a:p>
            <a:endParaRPr lang="en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dirty="0"/>
              <a:t>Mantenimiento y mejoras "listos para usar" por parte del equipo de Amazon Chime: libera la capacidad de desarrollo para trabajar en las innovaciones del aula virtual para Collaborate</a:t>
            </a:r>
          </a:p>
          <a:p>
            <a:endParaRPr lang="en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dirty="0"/>
              <a:t>Abre más posibilidades para explorar (por ejemplo: Amazon Chime SDK tiene más centros regionales)</a:t>
            </a:r>
          </a:p>
        </p:txBody>
      </p:sp>
    </p:spTree>
    <p:extLst>
      <p:ext uri="{BB962C8B-B14F-4D97-AF65-F5344CB8AC3E}">
        <p14:creationId xmlns:p14="http://schemas.microsoft.com/office/powerpoint/2010/main" val="21754891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nefits">
            <a:extLst>
              <a:ext uri="{FF2B5EF4-FFF2-40B4-BE49-F238E27FC236}">
                <a16:creationId xmlns:a16="http://schemas.microsoft.com/office/drawing/2014/main" id="{B8BD0A75-37DD-FD48-B4CD-E4F6646B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526615"/>
            <a:ext cx="6600936" cy="36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FC7AE0-6DEB-6C44-9F4F-2A1A17747970}"/>
              </a:ext>
            </a:extLst>
          </p:cNvPr>
          <p:cNvSpPr/>
          <p:nvPr/>
        </p:nvSpPr>
        <p:spPr>
          <a:xfrm>
            <a:off x="101600" y="2814267"/>
            <a:ext cx="47145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800" b="1" dirty="0"/>
              <a:t>Beneficios inmediatos:</a:t>
            </a:r>
          </a:p>
          <a:p>
            <a:endParaRPr lang="en-E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800" b="1" dirty="0"/>
              <a:t>Audio / video de mayor calidad. 2x mayor resolución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800" b="1" dirty="0"/>
              <a:t>Uso compartido de pantalla más rápido y de mayor calidad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800" b="1" dirty="0"/>
              <a:t>Mayor cancelación de ruido = menos distracciones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0B54BA3-4CB2-AA45-A02F-F541A6445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0850" y="660400"/>
            <a:ext cx="12909550" cy="1127125"/>
          </a:xfrm>
        </p:spPr>
        <p:txBody>
          <a:bodyPr anchor="t">
            <a:normAutofit fontScale="90000"/>
          </a:bodyPr>
          <a:lstStyle/>
          <a:p>
            <a:pPr algn="ctr" defTabSz="1097280">
              <a:lnSpc>
                <a:spcPts val="2880"/>
              </a:lnSpc>
            </a:pPr>
            <a:r>
              <a:rPr lang="es-ES" sz="4000" b="1" i="1" kern="0" dirty="0">
                <a:solidFill>
                  <a:schemeClr val="tx1"/>
                </a:solidFill>
              </a:rPr>
              <a:t>Amazon Chime SDK – </a:t>
            </a:r>
            <a:r>
              <a:rPr lang="es-ES" sz="4000" b="1" i="1" kern="0" dirty="0" err="1">
                <a:solidFill>
                  <a:schemeClr val="tx1"/>
                </a:solidFill>
              </a:rPr>
              <a:t>Blackboard</a:t>
            </a:r>
            <a:r>
              <a:rPr lang="es-ES" sz="4000" b="1" i="1" kern="0" dirty="0">
                <a:solidFill>
                  <a:schemeClr val="tx1"/>
                </a:solidFill>
              </a:rPr>
              <a:t> </a:t>
            </a:r>
            <a:r>
              <a:rPr lang="es-ES" sz="4000" b="1" i="1" kern="0" dirty="0" err="1">
                <a:solidFill>
                  <a:schemeClr val="tx1"/>
                </a:solidFill>
              </a:rPr>
              <a:t>Collaborate</a:t>
            </a:r>
            <a:br>
              <a:rPr lang="es-ES" sz="4000" b="1" i="1" kern="0" dirty="0">
                <a:solidFill>
                  <a:schemeClr val="tx1"/>
                </a:solidFill>
              </a:rPr>
            </a:br>
            <a:br>
              <a:rPr lang="es-ES" sz="4000" b="1" i="1" kern="0" dirty="0">
                <a:solidFill>
                  <a:schemeClr val="tx1"/>
                </a:solidFill>
              </a:rPr>
            </a:br>
            <a:r>
              <a:rPr lang="es-ES" sz="4000" b="1" i="1" kern="0" dirty="0">
                <a:solidFill>
                  <a:schemeClr val="tx1"/>
                </a:solidFill>
              </a:rPr>
              <a:t>Impacto para el usuario final</a:t>
            </a:r>
          </a:p>
        </p:txBody>
      </p:sp>
      <p:pic>
        <p:nvPicPr>
          <p:cNvPr id="1034" name="Picture 10" descr="page23image58296192">
            <a:extLst>
              <a:ext uri="{FF2B5EF4-FFF2-40B4-BE49-F238E27FC236}">
                <a16:creationId xmlns:a16="http://schemas.microsoft.com/office/drawing/2014/main" id="{3B4DE9ED-C8F3-8446-B28F-93F5811F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23image43327248">
            <a:extLst>
              <a:ext uri="{FF2B5EF4-FFF2-40B4-BE49-F238E27FC236}">
                <a16:creationId xmlns:a16="http://schemas.microsoft.com/office/drawing/2014/main" id="{43F6CBFF-F703-2345-B1B0-E03882F3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Guide to Benefits Management &amp;amp; Process | Wellingtone">
            <a:extLst>
              <a:ext uri="{FF2B5EF4-FFF2-40B4-BE49-F238E27FC236}">
                <a16:creationId xmlns:a16="http://schemas.microsoft.com/office/drawing/2014/main" id="{A6185C3A-518B-A644-8FB9-C3935B03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50" y="2526615"/>
            <a:ext cx="7393048" cy="3696524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21BF27-F845-E744-A171-F1C6A6908F27}"/>
              </a:ext>
            </a:extLst>
          </p:cNvPr>
          <p:cNvSpPr/>
          <p:nvPr/>
        </p:nvSpPr>
        <p:spPr>
          <a:xfrm>
            <a:off x="7072251" y="2683639"/>
            <a:ext cx="4714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800" b="1" dirty="0">
                <a:solidFill>
                  <a:schemeClr val="bg1"/>
                </a:solidFill>
              </a:rPr>
              <a:t>Beneficios a medio/largo plazo:</a:t>
            </a:r>
          </a:p>
          <a:p>
            <a:endParaRPr lang="en-ES" sz="1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800" b="1" dirty="0">
                <a:solidFill>
                  <a:schemeClr val="bg1"/>
                </a:solidFill>
              </a:rPr>
              <a:t>Foco 100% en mejoras pedagógicas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S" sz="1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800" b="1" dirty="0">
                <a:solidFill>
                  <a:schemeClr val="bg1"/>
                </a:solidFill>
              </a:rPr>
              <a:t>Acelerar ritmo de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S" sz="1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800" b="1" dirty="0">
                <a:solidFill>
                  <a:schemeClr val="bg1"/>
                </a:solidFill>
              </a:rPr>
              <a:t>Herramientas y funciones más</a:t>
            </a:r>
          </a:p>
          <a:p>
            <a:pPr lvl="1"/>
            <a:r>
              <a:rPr lang="en-ES" sz="1800" b="1" dirty="0">
                <a:solidFill>
                  <a:schemeClr val="bg1"/>
                </a:solidFill>
              </a:rPr>
              <a:t>sólidas</a:t>
            </a:r>
          </a:p>
        </p:txBody>
      </p:sp>
    </p:spTree>
    <p:extLst>
      <p:ext uri="{BB962C8B-B14F-4D97-AF65-F5344CB8AC3E}">
        <p14:creationId xmlns:p14="http://schemas.microsoft.com/office/powerpoint/2010/main" val="36276947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60358_Summit 2020_Template_Dark">
  <a:themeElements>
    <a:clrScheme name="Oxidized">
      <a:dk1>
        <a:srgbClr val="000000"/>
      </a:dk1>
      <a:lt1>
        <a:srgbClr val="FFFFFF"/>
      </a:lt1>
      <a:dk2>
        <a:srgbClr val="282828"/>
      </a:dk2>
      <a:lt2>
        <a:srgbClr val="F2F4F4"/>
      </a:lt2>
      <a:accent1>
        <a:srgbClr val="0073FF"/>
      </a:accent1>
      <a:accent2>
        <a:srgbClr val="7965FF"/>
      </a:accent2>
      <a:accent3>
        <a:srgbClr val="4F38D1"/>
      </a:accent3>
      <a:accent4>
        <a:srgbClr val="8AB5FF"/>
      </a:accent4>
      <a:accent5>
        <a:srgbClr val="8C0CED"/>
      </a:accent5>
      <a:accent6>
        <a:srgbClr val="F271C9"/>
      </a:accent6>
      <a:hlink>
        <a:srgbClr val="8AB5FF"/>
      </a:hlink>
      <a:folHlink>
        <a:srgbClr val="8AB5FF"/>
      </a:folHlink>
    </a:clrScheme>
    <a:fontScheme name="Re:Invent 2018">
      <a:majorFont>
        <a:latin typeface="Amazon Ember Light"/>
        <a:ea typeface=""/>
        <a:cs typeface=""/>
      </a:majorFont>
      <a:minorFont>
        <a:latin typeface="Amazon Emb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1800"/>
          </a:spcAft>
          <a:defRPr sz="32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mmit_2020_16x9_Template_Dark_v12.potx" id="{94201368-09C2-4BDF-8E05-171C10AF6E82}" vid="{98C59A50-16E7-4FB1-8F9C-FAD2E1C90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630a2e83-186a-4a0f-ab27-bee8a8096a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4-60358_Summit 2020_Template_Dark</Template>
  <TotalTime>611</TotalTime>
  <Words>167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Amazon Ember Heavy</vt:lpstr>
      <vt:lpstr>Lucida Console</vt:lpstr>
      <vt:lpstr>Arial</vt:lpstr>
      <vt:lpstr>Amazon Ember</vt:lpstr>
      <vt:lpstr>Amazon Ember Light</vt:lpstr>
      <vt:lpstr>4-60358_Summit 2020_Template_Dark</vt:lpstr>
      <vt:lpstr>Amazon Chime SDK – Blackboard Collaborate</vt:lpstr>
      <vt:lpstr>Amazon Chime SDK – Blackboard Collaborate  Impacto para el usuario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Microsoft Office User</dc:creator>
  <cp:keywords>AWS RE:INVENT</cp:keywords>
  <cp:lastModifiedBy>Alberto De La Viuda Esteban</cp:lastModifiedBy>
  <cp:revision>36</cp:revision>
  <cp:lastPrinted>2019-06-18T21:36:09Z</cp:lastPrinted>
  <dcterms:created xsi:type="dcterms:W3CDTF">2020-05-21T20:05:48Z</dcterms:created>
  <dcterms:modified xsi:type="dcterms:W3CDTF">2021-11-17T09:19:06Z</dcterms:modified>
  <cp:category>AWS RE:INVENT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