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71" r:id="rId10"/>
    <p:sldId id="272" r:id="rId11"/>
    <p:sldId id="268" r:id="rId12"/>
    <p:sldId id="269" r:id="rId13"/>
    <p:sldId id="270"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47" d="100"/>
          <a:sy n="47" d="100"/>
        </p:scale>
        <p:origin x="53"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1" Type="http://schemas.openxmlformats.org/officeDocument/2006/relationships/image" Target="../media/image7.jpg"/></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73A7F-0199-4916-B781-69C826A17C2B}" type="doc">
      <dgm:prSet loTypeId="urn:microsoft.com/office/officeart/2005/8/layout/vList2" loCatId="list" qsTypeId="urn:microsoft.com/office/officeart/2005/8/quickstyle/3d1" qsCatId="3D" csTypeId="urn:microsoft.com/office/officeart/2005/8/colors/accent3_4" csCatId="accent3"/>
      <dgm:spPr/>
      <dgm:t>
        <a:bodyPr/>
        <a:lstStyle/>
        <a:p>
          <a:endParaRPr lang="es-ES"/>
        </a:p>
      </dgm:t>
    </dgm:pt>
    <dgm:pt modelId="{968CBF8A-089A-4AFA-BFE5-FF88AE964A07}">
      <dgm:prSet/>
      <dgm:spPr/>
      <dgm:t>
        <a:bodyPr/>
        <a:lstStyle/>
        <a:p>
          <a:pPr rtl="0"/>
          <a:r>
            <a:rPr lang="es-ES" smtClean="0"/>
            <a:t>Conocer y analizar críticamente los diferentes modelos y teorías que existen sobre el desarrollo psicológico.</a:t>
          </a:r>
          <a:endParaRPr lang="es-ES"/>
        </a:p>
      </dgm:t>
    </dgm:pt>
    <dgm:pt modelId="{EB9C37C2-2549-4599-AAAD-8A188CCCC6C9}" type="parTrans" cxnId="{3E588809-00F2-40ED-8F5B-86D86FCAA99F}">
      <dgm:prSet/>
      <dgm:spPr/>
      <dgm:t>
        <a:bodyPr/>
        <a:lstStyle/>
        <a:p>
          <a:endParaRPr lang="es-ES"/>
        </a:p>
      </dgm:t>
    </dgm:pt>
    <dgm:pt modelId="{CA0DB2DA-62D2-4DC0-8788-3E7ADEC65EE7}" type="sibTrans" cxnId="{3E588809-00F2-40ED-8F5B-86D86FCAA99F}">
      <dgm:prSet/>
      <dgm:spPr/>
      <dgm:t>
        <a:bodyPr/>
        <a:lstStyle/>
        <a:p>
          <a:endParaRPr lang="es-ES"/>
        </a:p>
      </dgm:t>
    </dgm:pt>
    <dgm:pt modelId="{18C6E686-68DF-4A84-A92D-CC773532C269}">
      <dgm:prSet/>
      <dgm:spPr/>
      <dgm:t>
        <a:bodyPr/>
        <a:lstStyle/>
        <a:p>
          <a:pPr rtl="0"/>
          <a:r>
            <a:rPr lang="es-ES" smtClean="0"/>
            <a:t>Describir las principales características del desarrollo físico, cognitivo-lingüístico y socioemocional de los niños y niñas de 0 a 6 años.</a:t>
          </a:r>
          <a:endParaRPr lang="es-ES"/>
        </a:p>
      </dgm:t>
    </dgm:pt>
    <dgm:pt modelId="{C7614A1B-3D84-4E80-A175-2297D8D9C893}" type="parTrans" cxnId="{F7CC04EE-E09B-43F8-A348-4FD228D1E0C2}">
      <dgm:prSet/>
      <dgm:spPr/>
      <dgm:t>
        <a:bodyPr/>
        <a:lstStyle/>
        <a:p>
          <a:endParaRPr lang="es-ES"/>
        </a:p>
      </dgm:t>
    </dgm:pt>
    <dgm:pt modelId="{131F6261-8828-4148-AAB7-76A5EA14B900}" type="sibTrans" cxnId="{F7CC04EE-E09B-43F8-A348-4FD228D1E0C2}">
      <dgm:prSet/>
      <dgm:spPr/>
      <dgm:t>
        <a:bodyPr/>
        <a:lstStyle/>
        <a:p>
          <a:endParaRPr lang="es-ES"/>
        </a:p>
      </dgm:t>
    </dgm:pt>
    <dgm:pt modelId="{37C03A57-F3A8-44F9-B427-D41E36F1D1F7}">
      <dgm:prSet/>
      <dgm:spPr/>
      <dgm:t>
        <a:bodyPr/>
        <a:lstStyle/>
        <a:p>
          <a:pPr rtl="0"/>
          <a:r>
            <a:rPr lang="es-ES" smtClean="0"/>
            <a:t>Diseñar actividades y organizar los recursos metodológicos que apoyen y favorezcan el desarrollo en la etapa de infantil teniendo en cuenta las diferencias individuales.</a:t>
          </a:r>
          <a:endParaRPr lang="es-ES"/>
        </a:p>
      </dgm:t>
    </dgm:pt>
    <dgm:pt modelId="{1C1BE700-0384-4937-A972-A9EBB127C656}" type="parTrans" cxnId="{D558D393-69C4-421E-BFB1-83B857DECE68}">
      <dgm:prSet/>
      <dgm:spPr/>
      <dgm:t>
        <a:bodyPr/>
        <a:lstStyle/>
        <a:p>
          <a:endParaRPr lang="es-ES"/>
        </a:p>
      </dgm:t>
    </dgm:pt>
    <dgm:pt modelId="{0D583617-849B-4685-B6F2-9198B00A1152}" type="sibTrans" cxnId="{D558D393-69C4-421E-BFB1-83B857DECE68}">
      <dgm:prSet/>
      <dgm:spPr/>
      <dgm:t>
        <a:bodyPr/>
        <a:lstStyle/>
        <a:p>
          <a:endParaRPr lang="es-ES"/>
        </a:p>
      </dgm:t>
    </dgm:pt>
    <dgm:pt modelId="{AB8E1316-0A37-4401-8C91-FB8CC7E8B178}" type="pres">
      <dgm:prSet presAssocID="{17273A7F-0199-4916-B781-69C826A17C2B}" presName="linear" presStyleCnt="0">
        <dgm:presLayoutVars>
          <dgm:animLvl val="lvl"/>
          <dgm:resizeHandles val="exact"/>
        </dgm:presLayoutVars>
      </dgm:prSet>
      <dgm:spPr/>
      <dgm:t>
        <a:bodyPr/>
        <a:lstStyle/>
        <a:p>
          <a:endParaRPr lang="es-ES"/>
        </a:p>
      </dgm:t>
    </dgm:pt>
    <dgm:pt modelId="{2FA412A3-2249-4A05-906D-A85B564F66E0}" type="pres">
      <dgm:prSet presAssocID="{968CBF8A-089A-4AFA-BFE5-FF88AE964A07}" presName="parentText" presStyleLbl="node1" presStyleIdx="0" presStyleCnt="3">
        <dgm:presLayoutVars>
          <dgm:chMax val="0"/>
          <dgm:bulletEnabled val="1"/>
        </dgm:presLayoutVars>
      </dgm:prSet>
      <dgm:spPr/>
      <dgm:t>
        <a:bodyPr/>
        <a:lstStyle/>
        <a:p>
          <a:endParaRPr lang="es-ES"/>
        </a:p>
      </dgm:t>
    </dgm:pt>
    <dgm:pt modelId="{913F791D-BEBC-491B-9B77-B1C4772BED62}" type="pres">
      <dgm:prSet presAssocID="{CA0DB2DA-62D2-4DC0-8788-3E7ADEC65EE7}" presName="spacer" presStyleCnt="0"/>
      <dgm:spPr/>
    </dgm:pt>
    <dgm:pt modelId="{6DEA0044-1B1E-4836-A593-0CF1AE787DE4}" type="pres">
      <dgm:prSet presAssocID="{18C6E686-68DF-4A84-A92D-CC773532C269}" presName="parentText" presStyleLbl="node1" presStyleIdx="1" presStyleCnt="3">
        <dgm:presLayoutVars>
          <dgm:chMax val="0"/>
          <dgm:bulletEnabled val="1"/>
        </dgm:presLayoutVars>
      </dgm:prSet>
      <dgm:spPr/>
      <dgm:t>
        <a:bodyPr/>
        <a:lstStyle/>
        <a:p>
          <a:endParaRPr lang="es-ES"/>
        </a:p>
      </dgm:t>
    </dgm:pt>
    <dgm:pt modelId="{6E4F7B17-F7BA-4FA6-9DCF-0695CC313226}" type="pres">
      <dgm:prSet presAssocID="{131F6261-8828-4148-AAB7-76A5EA14B900}" presName="spacer" presStyleCnt="0"/>
      <dgm:spPr/>
    </dgm:pt>
    <dgm:pt modelId="{A14600F8-4AB1-4F4B-B263-0272F9E0505F}" type="pres">
      <dgm:prSet presAssocID="{37C03A57-F3A8-44F9-B427-D41E36F1D1F7}" presName="parentText" presStyleLbl="node1" presStyleIdx="2" presStyleCnt="3">
        <dgm:presLayoutVars>
          <dgm:chMax val="0"/>
          <dgm:bulletEnabled val="1"/>
        </dgm:presLayoutVars>
      </dgm:prSet>
      <dgm:spPr/>
      <dgm:t>
        <a:bodyPr/>
        <a:lstStyle/>
        <a:p>
          <a:endParaRPr lang="es-ES"/>
        </a:p>
      </dgm:t>
    </dgm:pt>
  </dgm:ptLst>
  <dgm:cxnLst>
    <dgm:cxn modelId="{3E588809-00F2-40ED-8F5B-86D86FCAA99F}" srcId="{17273A7F-0199-4916-B781-69C826A17C2B}" destId="{968CBF8A-089A-4AFA-BFE5-FF88AE964A07}" srcOrd="0" destOrd="0" parTransId="{EB9C37C2-2549-4599-AAAD-8A188CCCC6C9}" sibTransId="{CA0DB2DA-62D2-4DC0-8788-3E7ADEC65EE7}"/>
    <dgm:cxn modelId="{D558D393-69C4-421E-BFB1-83B857DECE68}" srcId="{17273A7F-0199-4916-B781-69C826A17C2B}" destId="{37C03A57-F3A8-44F9-B427-D41E36F1D1F7}" srcOrd="2" destOrd="0" parTransId="{1C1BE700-0384-4937-A972-A9EBB127C656}" sibTransId="{0D583617-849B-4685-B6F2-9198B00A1152}"/>
    <dgm:cxn modelId="{D54CCB40-39FE-4964-9998-A6CE1DB7EDB2}" type="presOf" srcId="{17273A7F-0199-4916-B781-69C826A17C2B}" destId="{AB8E1316-0A37-4401-8C91-FB8CC7E8B178}" srcOrd="0" destOrd="0" presId="urn:microsoft.com/office/officeart/2005/8/layout/vList2"/>
    <dgm:cxn modelId="{63D9CA70-29B1-487B-AA26-34E206E3DBBF}" type="presOf" srcId="{968CBF8A-089A-4AFA-BFE5-FF88AE964A07}" destId="{2FA412A3-2249-4A05-906D-A85B564F66E0}" srcOrd="0" destOrd="0" presId="urn:microsoft.com/office/officeart/2005/8/layout/vList2"/>
    <dgm:cxn modelId="{F7CC04EE-E09B-43F8-A348-4FD228D1E0C2}" srcId="{17273A7F-0199-4916-B781-69C826A17C2B}" destId="{18C6E686-68DF-4A84-A92D-CC773532C269}" srcOrd="1" destOrd="0" parTransId="{C7614A1B-3D84-4E80-A175-2297D8D9C893}" sibTransId="{131F6261-8828-4148-AAB7-76A5EA14B900}"/>
    <dgm:cxn modelId="{74928471-0217-4D05-B0A0-C5B5465FEDB7}" type="presOf" srcId="{18C6E686-68DF-4A84-A92D-CC773532C269}" destId="{6DEA0044-1B1E-4836-A593-0CF1AE787DE4}" srcOrd="0" destOrd="0" presId="urn:microsoft.com/office/officeart/2005/8/layout/vList2"/>
    <dgm:cxn modelId="{96906D69-BB72-4C47-9DC5-4734B30B804F}" type="presOf" srcId="{37C03A57-F3A8-44F9-B427-D41E36F1D1F7}" destId="{A14600F8-4AB1-4F4B-B263-0272F9E0505F}" srcOrd="0" destOrd="0" presId="urn:microsoft.com/office/officeart/2005/8/layout/vList2"/>
    <dgm:cxn modelId="{273BEA65-4464-4A54-9742-380ECC3DECF4}" type="presParOf" srcId="{AB8E1316-0A37-4401-8C91-FB8CC7E8B178}" destId="{2FA412A3-2249-4A05-906D-A85B564F66E0}" srcOrd="0" destOrd="0" presId="urn:microsoft.com/office/officeart/2005/8/layout/vList2"/>
    <dgm:cxn modelId="{9E8873B9-AFB4-41B1-A9F8-F14253073FB2}" type="presParOf" srcId="{AB8E1316-0A37-4401-8C91-FB8CC7E8B178}" destId="{913F791D-BEBC-491B-9B77-B1C4772BED62}" srcOrd="1" destOrd="0" presId="urn:microsoft.com/office/officeart/2005/8/layout/vList2"/>
    <dgm:cxn modelId="{35D9774B-3B85-4625-BC32-5208AA101D75}" type="presParOf" srcId="{AB8E1316-0A37-4401-8C91-FB8CC7E8B178}" destId="{6DEA0044-1B1E-4836-A593-0CF1AE787DE4}" srcOrd="2" destOrd="0" presId="urn:microsoft.com/office/officeart/2005/8/layout/vList2"/>
    <dgm:cxn modelId="{2A7119A9-9446-4E7C-932C-3283C5505B58}" type="presParOf" srcId="{AB8E1316-0A37-4401-8C91-FB8CC7E8B178}" destId="{6E4F7B17-F7BA-4FA6-9DCF-0695CC313226}" srcOrd="3" destOrd="0" presId="urn:microsoft.com/office/officeart/2005/8/layout/vList2"/>
    <dgm:cxn modelId="{3537D159-42A7-400B-99E1-C88598F04CE8}" type="presParOf" srcId="{AB8E1316-0A37-4401-8C91-FB8CC7E8B178}" destId="{A14600F8-4AB1-4F4B-B263-0272F9E050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9E89E-9B13-4029-8FC5-D9A5545E499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2BFDDE58-CA38-45BC-B636-E3A8CC1792BA}">
      <dgm:prSet/>
      <dgm:spPr>
        <a:solidFill>
          <a:schemeClr val="accent4">
            <a:lumMod val="60000"/>
            <a:lumOff val="40000"/>
          </a:schemeClr>
        </a:solidFill>
      </dgm:spPr>
      <dgm:t>
        <a:bodyPr/>
        <a:lstStyle/>
        <a:p>
          <a:pPr rtl="0"/>
          <a:r>
            <a:rPr lang="es-ES" dirty="0" smtClean="0"/>
            <a:t>Modelos y Teorías del desarrollo Psicológico</a:t>
          </a:r>
          <a:endParaRPr lang="es-ES" dirty="0"/>
        </a:p>
      </dgm:t>
    </dgm:pt>
    <dgm:pt modelId="{FE66A928-02B5-4CBA-BDAF-7108A9E24313}" type="parTrans" cxnId="{400B2787-ED3A-484A-9D08-DD91EF82CB88}">
      <dgm:prSet/>
      <dgm:spPr/>
      <dgm:t>
        <a:bodyPr/>
        <a:lstStyle/>
        <a:p>
          <a:endParaRPr lang="es-ES"/>
        </a:p>
      </dgm:t>
    </dgm:pt>
    <dgm:pt modelId="{2C5DBA24-490C-4CCB-88F7-9F0C13AB242B}" type="sibTrans" cxnId="{400B2787-ED3A-484A-9D08-DD91EF82CB88}">
      <dgm:prSet/>
      <dgm:spPr/>
      <dgm:t>
        <a:bodyPr/>
        <a:lstStyle/>
        <a:p>
          <a:endParaRPr lang="es-ES"/>
        </a:p>
      </dgm:t>
    </dgm:pt>
    <dgm:pt modelId="{BEAE42E2-5273-42F2-96FC-0106C1A64DBE}">
      <dgm:prSet/>
      <dgm:spPr/>
      <dgm:t>
        <a:bodyPr/>
        <a:lstStyle/>
        <a:p>
          <a:pPr rtl="0"/>
          <a:r>
            <a:rPr lang="es-ES" smtClean="0"/>
            <a:t>Teorías del Psicoanálisis</a:t>
          </a:r>
          <a:endParaRPr lang="es-ES"/>
        </a:p>
      </dgm:t>
    </dgm:pt>
    <dgm:pt modelId="{04C62748-3364-46BA-8263-EED42E7B3088}" type="parTrans" cxnId="{F007CE1A-C266-453A-A68C-9BA3093F3F16}">
      <dgm:prSet/>
      <dgm:spPr/>
      <dgm:t>
        <a:bodyPr/>
        <a:lstStyle/>
        <a:p>
          <a:endParaRPr lang="es-ES"/>
        </a:p>
      </dgm:t>
    </dgm:pt>
    <dgm:pt modelId="{28FDD9C3-07A0-4102-A050-6C1AAF7999F1}" type="sibTrans" cxnId="{F007CE1A-C266-453A-A68C-9BA3093F3F16}">
      <dgm:prSet/>
      <dgm:spPr/>
      <dgm:t>
        <a:bodyPr/>
        <a:lstStyle/>
        <a:p>
          <a:endParaRPr lang="es-ES"/>
        </a:p>
      </dgm:t>
    </dgm:pt>
    <dgm:pt modelId="{6A6EB43F-1438-466D-9604-4E720F1723BC}">
      <dgm:prSet/>
      <dgm:spPr/>
      <dgm:t>
        <a:bodyPr/>
        <a:lstStyle/>
        <a:p>
          <a:pPr rtl="0"/>
          <a:r>
            <a:rPr lang="es-ES" smtClean="0"/>
            <a:t>Teorías cognitivas</a:t>
          </a:r>
          <a:endParaRPr lang="es-ES"/>
        </a:p>
      </dgm:t>
    </dgm:pt>
    <dgm:pt modelId="{BC60D065-4DAA-4BB2-A462-DE56041A5564}" type="parTrans" cxnId="{58A4CF65-D44A-42D6-8A03-A6A5DD1D183B}">
      <dgm:prSet/>
      <dgm:spPr/>
      <dgm:t>
        <a:bodyPr/>
        <a:lstStyle/>
        <a:p>
          <a:endParaRPr lang="es-ES"/>
        </a:p>
      </dgm:t>
    </dgm:pt>
    <dgm:pt modelId="{15482B1E-D358-4AE0-B629-D380EDBDCB7B}" type="sibTrans" cxnId="{58A4CF65-D44A-42D6-8A03-A6A5DD1D183B}">
      <dgm:prSet/>
      <dgm:spPr/>
      <dgm:t>
        <a:bodyPr/>
        <a:lstStyle/>
        <a:p>
          <a:endParaRPr lang="es-ES"/>
        </a:p>
      </dgm:t>
    </dgm:pt>
    <dgm:pt modelId="{B82D8FF6-21FD-4593-B968-9057CAD5342B}">
      <dgm:prSet/>
      <dgm:spPr/>
      <dgm:t>
        <a:bodyPr/>
        <a:lstStyle/>
        <a:p>
          <a:pPr rtl="0"/>
          <a:r>
            <a:rPr lang="es-ES" smtClean="0"/>
            <a:t>Teorías conductistas y cognitivo-sociales</a:t>
          </a:r>
          <a:endParaRPr lang="es-ES"/>
        </a:p>
      </dgm:t>
    </dgm:pt>
    <dgm:pt modelId="{7C883D38-3F73-4D00-BD37-A7D092896854}" type="parTrans" cxnId="{CFD97C9F-A607-4835-AD61-C9D564DF9755}">
      <dgm:prSet/>
      <dgm:spPr/>
      <dgm:t>
        <a:bodyPr/>
        <a:lstStyle/>
        <a:p>
          <a:endParaRPr lang="es-ES"/>
        </a:p>
      </dgm:t>
    </dgm:pt>
    <dgm:pt modelId="{943BDA16-B4AF-4BD0-92C1-B3BFB1B00D55}" type="sibTrans" cxnId="{CFD97C9F-A607-4835-AD61-C9D564DF9755}">
      <dgm:prSet/>
      <dgm:spPr/>
      <dgm:t>
        <a:bodyPr/>
        <a:lstStyle/>
        <a:p>
          <a:endParaRPr lang="es-ES"/>
        </a:p>
      </dgm:t>
    </dgm:pt>
    <dgm:pt modelId="{2FBDCA92-AD30-4449-8C97-822E68DA0929}">
      <dgm:prSet/>
      <dgm:spPr/>
      <dgm:t>
        <a:bodyPr/>
        <a:lstStyle/>
        <a:p>
          <a:pPr rtl="0"/>
          <a:r>
            <a:rPr lang="es-ES" smtClean="0"/>
            <a:t>Teoría etológica</a:t>
          </a:r>
          <a:endParaRPr lang="es-ES"/>
        </a:p>
      </dgm:t>
    </dgm:pt>
    <dgm:pt modelId="{92DB6F8E-CC89-4C80-968B-3034AA406BB0}" type="parTrans" cxnId="{013C0B9E-68A9-410F-A800-B77D3B5C9F73}">
      <dgm:prSet/>
      <dgm:spPr/>
      <dgm:t>
        <a:bodyPr/>
        <a:lstStyle/>
        <a:p>
          <a:endParaRPr lang="es-ES"/>
        </a:p>
      </dgm:t>
    </dgm:pt>
    <dgm:pt modelId="{675A9C01-4604-4ED9-9039-3DAC11077726}" type="sibTrans" cxnId="{013C0B9E-68A9-410F-A800-B77D3B5C9F73}">
      <dgm:prSet/>
      <dgm:spPr/>
      <dgm:t>
        <a:bodyPr/>
        <a:lstStyle/>
        <a:p>
          <a:endParaRPr lang="es-ES"/>
        </a:p>
      </dgm:t>
    </dgm:pt>
    <dgm:pt modelId="{25136C5C-1D8E-47B6-A874-F59CD04E260E}">
      <dgm:prSet/>
      <dgm:spPr/>
      <dgm:t>
        <a:bodyPr/>
        <a:lstStyle/>
        <a:p>
          <a:pPr rtl="0"/>
          <a:r>
            <a:rPr lang="es-ES" smtClean="0"/>
            <a:t>Teoría ecológica</a:t>
          </a:r>
          <a:endParaRPr lang="es-ES"/>
        </a:p>
      </dgm:t>
    </dgm:pt>
    <dgm:pt modelId="{00F9A0A2-3AAA-42FA-B392-20A4F5409DD8}" type="parTrans" cxnId="{44F961AA-365E-4FC9-81C4-B66A4609BD68}">
      <dgm:prSet/>
      <dgm:spPr/>
      <dgm:t>
        <a:bodyPr/>
        <a:lstStyle/>
        <a:p>
          <a:endParaRPr lang="es-ES"/>
        </a:p>
      </dgm:t>
    </dgm:pt>
    <dgm:pt modelId="{648A4C8C-9548-4FFA-85AC-8D495682B25F}" type="sibTrans" cxnId="{44F961AA-365E-4FC9-81C4-B66A4609BD68}">
      <dgm:prSet/>
      <dgm:spPr/>
      <dgm:t>
        <a:bodyPr/>
        <a:lstStyle/>
        <a:p>
          <a:endParaRPr lang="es-ES"/>
        </a:p>
      </dgm:t>
    </dgm:pt>
    <dgm:pt modelId="{43FD1F60-366A-460C-8EAB-5059F9D1779D}">
      <dgm:prSet/>
      <dgm:spPr/>
      <dgm:t>
        <a:bodyPr/>
        <a:lstStyle/>
        <a:p>
          <a:pPr rtl="0"/>
          <a:r>
            <a:rPr lang="es-ES" smtClean="0"/>
            <a:t>Una visión teórica ecléctica</a:t>
          </a:r>
          <a:endParaRPr lang="es-ES"/>
        </a:p>
      </dgm:t>
    </dgm:pt>
    <dgm:pt modelId="{36DEB076-5928-48B4-8F6C-09604C9367D2}" type="parTrans" cxnId="{2C462B3C-BAE4-4AA1-88DE-8B6DA8AE9B8D}">
      <dgm:prSet/>
      <dgm:spPr/>
      <dgm:t>
        <a:bodyPr/>
        <a:lstStyle/>
        <a:p>
          <a:endParaRPr lang="es-ES"/>
        </a:p>
      </dgm:t>
    </dgm:pt>
    <dgm:pt modelId="{686D6097-FF9B-4926-9552-8FFB6551F435}" type="sibTrans" cxnId="{2C462B3C-BAE4-4AA1-88DE-8B6DA8AE9B8D}">
      <dgm:prSet/>
      <dgm:spPr/>
      <dgm:t>
        <a:bodyPr/>
        <a:lstStyle/>
        <a:p>
          <a:endParaRPr lang="es-ES"/>
        </a:p>
      </dgm:t>
    </dgm:pt>
    <dgm:pt modelId="{CB3881FC-94D3-4444-8787-E862F6F40885}">
      <dgm:prSet/>
      <dgm:spPr>
        <a:solidFill>
          <a:schemeClr val="accent4">
            <a:lumMod val="60000"/>
            <a:lumOff val="40000"/>
          </a:schemeClr>
        </a:solidFill>
      </dgm:spPr>
      <dgm:t>
        <a:bodyPr/>
        <a:lstStyle/>
        <a:p>
          <a:pPr rtl="0"/>
          <a:r>
            <a:rPr lang="es-ES" dirty="0" smtClean="0"/>
            <a:t>Métodos y diseños de investigación evolutiva</a:t>
          </a:r>
          <a:endParaRPr lang="es-ES" dirty="0"/>
        </a:p>
      </dgm:t>
    </dgm:pt>
    <dgm:pt modelId="{315D17BA-50F1-45DF-BAA9-D88514AAC2CA}" type="parTrans" cxnId="{1CF7ED5A-1FB8-41DA-AF71-9CA9B3BE495D}">
      <dgm:prSet/>
      <dgm:spPr/>
      <dgm:t>
        <a:bodyPr/>
        <a:lstStyle/>
        <a:p>
          <a:endParaRPr lang="es-ES"/>
        </a:p>
      </dgm:t>
    </dgm:pt>
    <dgm:pt modelId="{F699CB28-2BE1-4187-AC17-451202D88E6B}" type="sibTrans" cxnId="{1CF7ED5A-1FB8-41DA-AF71-9CA9B3BE495D}">
      <dgm:prSet/>
      <dgm:spPr/>
      <dgm:t>
        <a:bodyPr/>
        <a:lstStyle/>
        <a:p>
          <a:endParaRPr lang="es-ES"/>
        </a:p>
      </dgm:t>
    </dgm:pt>
    <dgm:pt modelId="{7696981C-0A7B-491C-AD99-7827E82A4D1E}">
      <dgm:prSet/>
      <dgm:spPr/>
      <dgm:t>
        <a:bodyPr/>
        <a:lstStyle/>
        <a:p>
          <a:pPr rtl="0"/>
          <a:r>
            <a:rPr lang="es-ES" smtClean="0"/>
            <a:t>Tipos de investigación</a:t>
          </a:r>
          <a:endParaRPr lang="es-ES"/>
        </a:p>
      </dgm:t>
    </dgm:pt>
    <dgm:pt modelId="{6106A7D2-07E6-4C95-934B-D6820AEB235E}" type="parTrans" cxnId="{CCE62F78-DCE9-48CB-8B19-D8998502227A}">
      <dgm:prSet/>
      <dgm:spPr/>
      <dgm:t>
        <a:bodyPr/>
        <a:lstStyle/>
        <a:p>
          <a:endParaRPr lang="es-ES"/>
        </a:p>
      </dgm:t>
    </dgm:pt>
    <dgm:pt modelId="{9BC4D2FD-BC01-4BDE-A06A-ED875FB4688F}" type="sibTrans" cxnId="{CCE62F78-DCE9-48CB-8B19-D8998502227A}">
      <dgm:prSet/>
      <dgm:spPr/>
      <dgm:t>
        <a:bodyPr/>
        <a:lstStyle/>
        <a:p>
          <a:endParaRPr lang="es-ES"/>
        </a:p>
      </dgm:t>
    </dgm:pt>
    <dgm:pt modelId="{903A17CE-A08C-4922-8DF4-983FEC55D0D7}">
      <dgm:prSet/>
      <dgm:spPr/>
      <dgm:t>
        <a:bodyPr/>
        <a:lstStyle/>
        <a:p>
          <a:pPr rtl="0"/>
          <a:r>
            <a:rPr lang="es-ES" smtClean="0"/>
            <a:t>Desafíos de la investigación</a:t>
          </a:r>
          <a:endParaRPr lang="es-ES"/>
        </a:p>
      </dgm:t>
    </dgm:pt>
    <dgm:pt modelId="{A77F61E6-17B4-4D1F-885A-0BD815363A0B}" type="parTrans" cxnId="{052146F5-2429-4F2E-825B-3E7E027DD884}">
      <dgm:prSet/>
      <dgm:spPr/>
      <dgm:t>
        <a:bodyPr/>
        <a:lstStyle/>
        <a:p>
          <a:endParaRPr lang="es-ES"/>
        </a:p>
      </dgm:t>
    </dgm:pt>
    <dgm:pt modelId="{395111DB-4D00-4602-882B-A1ECE58412CF}" type="sibTrans" cxnId="{052146F5-2429-4F2E-825B-3E7E027DD884}">
      <dgm:prSet/>
      <dgm:spPr/>
      <dgm:t>
        <a:bodyPr/>
        <a:lstStyle/>
        <a:p>
          <a:endParaRPr lang="es-ES"/>
        </a:p>
      </dgm:t>
    </dgm:pt>
    <dgm:pt modelId="{696315C6-F69B-4751-8A1A-C82309178AF8}" type="pres">
      <dgm:prSet presAssocID="{2219E89E-9B13-4029-8FC5-D9A5545E4999}" presName="composite" presStyleCnt="0">
        <dgm:presLayoutVars>
          <dgm:chMax val="5"/>
          <dgm:dir/>
          <dgm:animLvl val="ctr"/>
          <dgm:resizeHandles val="exact"/>
        </dgm:presLayoutVars>
      </dgm:prSet>
      <dgm:spPr/>
      <dgm:t>
        <a:bodyPr/>
        <a:lstStyle/>
        <a:p>
          <a:endParaRPr lang="es-ES"/>
        </a:p>
      </dgm:t>
    </dgm:pt>
    <dgm:pt modelId="{3B7FC7A2-909B-499B-9D00-E640B0ACF604}" type="pres">
      <dgm:prSet presAssocID="{2219E89E-9B13-4029-8FC5-D9A5545E4999}" presName="cycle" presStyleCnt="0"/>
      <dgm:spPr/>
    </dgm:pt>
    <dgm:pt modelId="{AB9DC9A2-359B-4D04-B641-CD77E2C6A1F2}" type="pres">
      <dgm:prSet presAssocID="{2219E89E-9B13-4029-8FC5-D9A5545E4999}" presName="centerShape" presStyleCnt="0"/>
      <dgm:spPr/>
    </dgm:pt>
    <dgm:pt modelId="{EB4FED57-E94D-4685-B41A-50EDCAAFCA49}" type="pres">
      <dgm:prSet presAssocID="{2219E89E-9B13-4029-8FC5-D9A5545E4999}" presName="connSite" presStyleLbl="node1" presStyleIdx="0" presStyleCnt="3"/>
      <dgm:spPr/>
    </dgm:pt>
    <dgm:pt modelId="{7B620CDD-F80D-46D9-A7E3-A7B3B3F612D1}" type="pres">
      <dgm:prSet presAssocID="{2219E89E-9B13-4029-8FC5-D9A5545E4999}" presName="visible" presStyleLbl="node1" presStyleIdx="0" presStyleCnt="3" custScaleX="70039" custScaleY="62288"/>
      <dgm:spPr>
        <a:prstGeom prst="rect">
          <a:avLst/>
        </a:prstGeom>
      </dgm:spPr>
    </dgm:pt>
    <dgm:pt modelId="{129CCC05-46A4-401F-9B5F-66E9730E9D0B}" type="pres">
      <dgm:prSet presAssocID="{FE66A928-02B5-4CBA-BDAF-7108A9E24313}" presName="Name25" presStyleLbl="parChTrans1D1" presStyleIdx="0" presStyleCnt="2"/>
      <dgm:spPr/>
      <dgm:t>
        <a:bodyPr/>
        <a:lstStyle/>
        <a:p>
          <a:endParaRPr lang="es-ES"/>
        </a:p>
      </dgm:t>
    </dgm:pt>
    <dgm:pt modelId="{7FCD676B-046F-40B8-8C70-4FE4306C2FCC}" type="pres">
      <dgm:prSet presAssocID="{2BFDDE58-CA38-45BC-B636-E3A8CC1792BA}" presName="node" presStyleCnt="0"/>
      <dgm:spPr/>
    </dgm:pt>
    <dgm:pt modelId="{9F0AED70-AD1D-438C-AC0A-416771F98097}" type="pres">
      <dgm:prSet presAssocID="{2BFDDE58-CA38-45BC-B636-E3A8CC1792BA}" presName="parentNode" presStyleLbl="node1" presStyleIdx="1" presStyleCnt="3">
        <dgm:presLayoutVars>
          <dgm:chMax val="1"/>
          <dgm:bulletEnabled val="1"/>
        </dgm:presLayoutVars>
      </dgm:prSet>
      <dgm:spPr/>
      <dgm:t>
        <a:bodyPr/>
        <a:lstStyle/>
        <a:p>
          <a:endParaRPr lang="es-ES"/>
        </a:p>
      </dgm:t>
    </dgm:pt>
    <dgm:pt modelId="{8DAFA3FA-C35E-4627-B68D-D646E5F58A3E}" type="pres">
      <dgm:prSet presAssocID="{2BFDDE58-CA38-45BC-B636-E3A8CC1792BA}" presName="childNode" presStyleLbl="revTx" presStyleIdx="0" presStyleCnt="2">
        <dgm:presLayoutVars>
          <dgm:bulletEnabled val="1"/>
        </dgm:presLayoutVars>
      </dgm:prSet>
      <dgm:spPr/>
      <dgm:t>
        <a:bodyPr/>
        <a:lstStyle/>
        <a:p>
          <a:endParaRPr lang="es-ES"/>
        </a:p>
      </dgm:t>
    </dgm:pt>
    <dgm:pt modelId="{3EA5CEA2-072C-4BF9-8C4C-DCCC095DCB96}" type="pres">
      <dgm:prSet presAssocID="{315D17BA-50F1-45DF-BAA9-D88514AAC2CA}" presName="Name25" presStyleLbl="parChTrans1D1" presStyleIdx="1" presStyleCnt="2"/>
      <dgm:spPr/>
      <dgm:t>
        <a:bodyPr/>
        <a:lstStyle/>
        <a:p>
          <a:endParaRPr lang="es-ES"/>
        </a:p>
      </dgm:t>
    </dgm:pt>
    <dgm:pt modelId="{D28729C3-FC38-4412-8533-E4C1515B4635}" type="pres">
      <dgm:prSet presAssocID="{CB3881FC-94D3-4444-8787-E862F6F40885}" presName="node" presStyleCnt="0"/>
      <dgm:spPr/>
    </dgm:pt>
    <dgm:pt modelId="{D3E38A29-6385-4182-BC3A-DDC56525CD22}" type="pres">
      <dgm:prSet presAssocID="{CB3881FC-94D3-4444-8787-E862F6F40885}" presName="parentNode" presStyleLbl="node1" presStyleIdx="2" presStyleCnt="3">
        <dgm:presLayoutVars>
          <dgm:chMax val="1"/>
          <dgm:bulletEnabled val="1"/>
        </dgm:presLayoutVars>
      </dgm:prSet>
      <dgm:spPr/>
      <dgm:t>
        <a:bodyPr/>
        <a:lstStyle/>
        <a:p>
          <a:endParaRPr lang="es-ES"/>
        </a:p>
      </dgm:t>
    </dgm:pt>
    <dgm:pt modelId="{B16B01ED-1E3F-43FE-868F-F9A3A779E663}" type="pres">
      <dgm:prSet presAssocID="{CB3881FC-94D3-4444-8787-E862F6F40885}" presName="childNode" presStyleLbl="revTx" presStyleIdx="1" presStyleCnt="2">
        <dgm:presLayoutVars>
          <dgm:bulletEnabled val="1"/>
        </dgm:presLayoutVars>
      </dgm:prSet>
      <dgm:spPr/>
      <dgm:t>
        <a:bodyPr/>
        <a:lstStyle/>
        <a:p>
          <a:endParaRPr lang="es-ES"/>
        </a:p>
      </dgm:t>
    </dgm:pt>
  </dgm:ptLst>
  <dgm:cxnLst>
    <dgm:cxn modelId="{2C0DF261-21A3-4DE9-AE50-4F6E91C967B3}" type="presOf" srcId="{315D17BA-50F1-45DF-BAA9-D88514AAC2CA}" destId="{3EA5CEA2-072C-4BF9-8C4C-DCCC095DCB96}" srcOrd="0" destOrd="0" presId="urn:microsoft.com/office/officeart/2005/8/layout/radial2"/>
    <dgm:cxn modelId="{F007CE1A-C266-453A-A68C-9BA3093F3F16}" srcId="{2BFDDE58-CA38-45BC-B636-E3A8CC1792BA}" destId="{BEAE42E2-5273-42F2-96FC-0106C1A64DBE}" srcOrd="0" destOrd="0" parTransId="{04C62748-3364-46BA-8263-EED42E7B3088}" sibTransId="{28FDD9C3-07A0-4102-A050-6C1AAF7999F1}"/>
    <dgm:cxn modelId="{CCE62F78-DCE9-48CB-8B19-D8998502227A}" srcId="{CB3881FC-94D3-4444-8787-E862F6F40885}" destId="{7696981C-0A7B-491C-AD99-7827E82A4D1E}" srcOrd="0" destOrd="0" parTransId="{6106A7D2-07E6-4C95-934B-D6820AEB235E}" sibTransId="{9BC4D2FD-BC01-4BDE-A06A-ED875FB4688F}"/>
    <dgm:cxn modelId="{0AB1C4CD-1EBA-4AB7-81C4-2D2C3D401EDE}" type="presOf" srcId="{2BFDDE58-CA38-45BC-B636-E3A8CC1792BA}" destId="{9F0AED70-AD1D-438C-AC0A-416771F98097}" srcOrd="0" destOrd="0" presId="urn:microsoft.com/office/officeart/2005/8/layout/radial2"/>
    <dgm:cxn modelId="{9664C534-4923-41DF-8D7F-CDA697B0F3A6}" type="presOf" srcId="{7696981C-0A7B-491C-AD99-7827E82A4D1E}" destId="{B16B01ED-1E3F-43FE-868F-F9A3A779E663}" srcOrd="0" destOrd="0" presId="urn:microsoft.com/office/officeart/2005/8/layout/radial2"/>
    <dgm:cxn modelId="{400B2787-ED3A-484A-9D08-DD91EF82CB88}" srcId="{2219E89E-9B13-4029-8FC5-D9A5545E4999}" destId="{2BFDDE58-CA38-45BC-B636-E3A8CC1792BA}" srcOrd="0" destOrd="0" parTransId="{FE66A928-02B5-4CBA-BDAF-7108A9E24313}" sibTransId="{2C5DBA24-490C-4CCB-88F7-9F0C13AB242B}"/>
    <dgm:cxn modelId="{28338BC7-2052-4079-9B21-C36D85B59263}" type="presOf" srcId="{B82D8FF6-21FD-4593-B968-9057CAD5342B}" destId="{8DAFA3FA-C35E-4627-B68D-D646E5F58A3E}" srcOrd="0" destOrd="2" presId="urn:microsoft.com/office/officeart/2005/8/layout/radial2"/>
    <dgm:cxn modelId="{C00035F3-1CAA-4ACF-95AA-30300CE1C1C7}" type="presOf" srcId="{6A6EB43F-1438-466D-9604-4E720F1723BC}" destId="{8DAFA3FA-C35E-4627-B68D-D646E5F58A3E}" srcOrd="0" destOrd="1" presId="urn:microsoft.com/office/officeart/2005/8/layout/radial2"/>
    <dgm:cxn modelId="{013C0B9E-68A9-410F-A800-B77D3B5C9F73}" srcId="{2BFDDE58-CA38-45BC-B636-E3A8CC1792BA}" destId="{2FBDCA92-AD30-4449-8C97-822E68DA0929}" srcOrd="3" destOrd="0" parTransId="{92DB6F8E-CC89-4C80-968B-3034AA406BB0}" sibTransId="{675A9C01-4604-4ED9-9039-3DAC11077726}"/>
    <dgm:cxn modelId="{052146F5-2429-4F2E-825B-3E7E027DD884}" srcId="{CB3881FC-94D3-4444-8787-E862F6F40885}" destId="{903A17CE-A08C-4922-8DF4-983FEC55D0D7}" srcOrd="1" destOrd="0" parTransId="{A77F61E6-17B4-4D1F-885A-0BD815363A0B}" sibTransId="{395111DB-4D00-4602-882B-A1ECE58412CF}"/>
    <dgm:cxn modelId="{CE5AFF93-17EB-47A9-900B-857882B045BD}" type="presOf" srcId="{903A17CE-A08C-4922-8DF4-983FEC55D0D7}" destId="{B16B01ED-1E3F-43FE-868F-F9A3A779E663}" srcOrd="0" destOrd="1" presId="urn:microsoft.com/office/officeart/2005/8/layout/radial2"/>
    <dgm:cxn modelId="{CFD97C9F-A607-4835-AD61-C9D564DF9755}" srcId="{2BFDDE58-CA38-45BC-B636-E3A8CC1792BA}" destId="{B82D8FF6-21FD-4593-B968-9057CAD5342B}" srcOrd="2" destOrd="0" parTransId="{7C883D38-3F73-4D00-BD37-A7D092896854}" sibTransId="{943BDA16-B4AF-4BD0-92C1-B3BFB1B00D55}"/>
    <dgm:cxn modelId="{58A4CF65-D44A-42D6-8A03-A6A5DD1D183B}" srcId="{2BFDDE58-CA38-45BC-B636-E3A8CC1792BA}" destId="{6A6EB43F-1438-466D-9604-4E720F1723BC}" srcOrd="1" destOrd="0" parTransId="{BC60D065-4DAA-4BB2-A462-DE56041A5564}" sibTransId="{15482B1E-D358-4AE0-B629-D380EDBDCB7B}"/>
    <dgm:cxn modelId="{CF3A4D3A-3C6B-4BD7-9CE1-8F1297A21120}" type="presOf" srcId="{2FBDCA92-AD30-4449-8C97-822E68DA0929}" destId="{8DAFA3FA-C35E-4627-B68D-D646E5F58A3E}" srcOrd="0" destOrd="3" presId="urn:microsoft.com/office/officeart/2005/8/layout/radial2"/>
    <dgm:cxn modelId="{6A2E8792-C91A-4CAE-BAF3-09134331B55D}" type="presOf" srcId="{CB3881FC-94D3-4444-8787-E862F6F40885}" destId="{D3E38A29-6385-4182-BC3A-DDC56525CD22}" srcOrd="0" destOrd="0" presId="urn:microsoft.com/office/officeart/2005/8/layout/radial2"/>
    <dgm:cxn modelId="{63A37BF5-59DA-4912-9726-7E2AA9C57E90}" type="presOf" srcId="{BEAE42E2-5273-42F2-96FC-0106C1A64DBE}" destId="{8DAFA3FA-C35E-4627-B68D-D646E5F58A3E}" srcOrd="0" destOrd="0" presId="urn:microsoft.com/office/officeart/2005/8/layout/radial2"/>
    <dgm:cxn modelId="{2C462B3C-BAE4-4AA1-88DE-8B6DA8AE9B8D}" srcId="{2BFDDE58-CA38-45BC-B636-E3A8CC1792BA}" destId="{43FD1F60-366A-460C-8EAB-5059F9D1779D}" srcOrd="5" destOrd="0" parTransId="{36DEB076-5928-48B4-8F6C-09604C9367D2}" sibTransId="{686D6097-FF9B-4926-9552-8FFB6551F435}"/>
    <dgm:cxn modelId="{1CF7ED5A-1FB8-41DA-AF71-9CA9B3BE495D}" srcId="{2219E89E-9B13-4029-8FC5-D9A5545E4999}" destId="{CB3881FC-94D3-4444-8787-E862F6F40885}" srcOrd="1" destOrd="0" parTransId="{315D17BA-50F1-45DF-BAA9-D88514AAC2CA}" sibTransId="{F699CB28-2BE1-4187-AC17-451202D88E6B}"/>
    <dgm:cxn modelId="{BB114790-F19A-49B1-847A-40D402A5BBDE}" type="presOf" srcId="{25136C5C-1D8E-47B6-A874-F59CD04E260E}" destId="{8DAFA3FA-C35E-4627-B68D-D646E5F58A3E}" srcOrd="0" destOrd="4" presId="urn:microsoft.com/office/officeart/2005/8/layout/radial2"/>
    <dgm:cxn modelId="{84BB8102-80BD-44F6-B29E-9A5F2E7E744E}" type="presOf" srcId="{2219E89E-9B13-4029-8FC5-D9A5545E4999}" destId="{696315C6-F69B-4751-8A1A-C82309178AF8}" srcOrd="0" destOrd="0" presId="urn:microsoft.com/office/officeart/2005/8/layout/radial2"/>
    <dgm:cxn modelId="{2C721514-176F-4D52-BECF-235D51CBFC68}" type="presOf" srcId="{43FD1F60-366A-460C-8EAB-5059F9D1779D}" destId="{8DAFA3FA-C35E-4627-B68D-D646E5F58A3E}" srcOrd="0" destOrd="5" presId="urn:microsoft.com/office/officeart/2005/8/layout/radial2"/>
    <dgm:cxn modelId="{8C41A4C4-1D60-4529-BEFA-F0B265D64FFD}" type="presOf" srcId="{FE66A928-02B5-4CBA-BDAF-7108A9E24313}" destId="{129CCC05-46A4-401F-9B5F-66E9730E9D0B}" srcOrd="0" destOrd="0" presId="urn:microsoft.com/office/officeart/2005/8/layout/radial2"/>
    <dgm:cxn modelId="{44F961AA-365E-4FC9-81C4-B66A4609BD68}" srcId="{2BFDDE58-CA38-45BC-B636-E3A8CC1792BA}" destId="{25136C5C-1D8E-47B6-A874-F59CD04E260E}" srcOrd="4" destOrd="0" parTransId="{00F9A0A2-3AAA-42FA-B392-20A4F5409DD8}" sibTransId="{648A4C8C-9548-4FFA-85AC-8D495682B25F}"/>
    <dgm:cxn modelId="{6FE580C8-DE78-454E-A42A-8A8023D5C183}" type="presParOf" srcId="{696315C6-F69B-4751-8A1A-C82309178AF8}" destId="{3B7FC7A2-909B-499B-9D00-E640B0ACF604}" srcOrd="0" destOrd="0" presId="urn:microsoft.com/office/officeart/2005/8/layout/radial2"/>
    <dgm:cxn modelId="{5E754F7A-6A06-4988-BCE2-E9037B9DB0A0}" type="presParOf" srcId="{3B7FC7A2-909B-499B-9D00-E640B0ACF604}" destId="{AB9DC9A2-359B-4D04-B641-CD77E2C6A1F2}" srcOrd="0" destOrd="0" presId="urn:microsoft.com/office/officeart/2005/8/layout/radial2"/>
    <dgm:cxn modelId="{18616700-1EC3-4D53-B03C-FAC89DFCFFAE}" type="presParOf" srcId="{AB9DC9A2-359B-4D04-B641-CD77E2C6A1F2}" destId="{EB4FED57-E94D-4685-B41A-50EDCAAFCA49}" srcOrd="0" destOrd="0" presId="urn:microsoft.com/office/officeart/2005/8/layout/radial2"/>
    <dgm:cxn modelId="{6B1F15A1-5590-4154-B1AA-42459AB28581}" type="presParOf" srcId="{AB9DC9A2-359B-4D04-B641-CD77E2C6A1F2}" destId="{7B620CDD-F80D-46D9-A7E3-A7B3B3F612D1}" srcOrd="1" destOrd="0" presId="urn:microsoft.com/office/officeart/2005/8/layout/radial2"/>
    <dgm:cxn modelId="{9FBACA63-75E6-4B9A-80F9-53FEDD3162B5}" type="presParOf" srcId="{3B7FC7A2-909B-499B-9D00-E640B0ACF604}" destId="{129CCC05-46A4-401F-9B5F-66E9730E9D0B}" srcOrd="1" destOrd="0" presId="urn:microsoft.com/office/officeart/2005/8/layout/radial2"/>
    <dgm:cxn modelId="{172EAFD8-F8ED-41D4-AC4D-2449E3AEDE82}" type="presParOf" srcId="{3B7FC7A2-909B-499B-9D00-E640B0ACF604}" destId="{7FCD676B-046F-40B8-8C70-4FE4306C2FCC}" srcOrd="2" destOrd="0" presId="urn:microsoft.com/office/officeart/2005/8/layout/radial2"/>
    <dgm:cxn modelId="{7F368226-D6AD-4AC6-8AF6-8FB1103D5A17}" type="presParOf" srcId="{7FCD676B-046F-40B8-8C70-4FE4306C2FCC}" destId="{9F0AED70-AD1D-438C-AC0A-416771F98097}" srcOrd="0" destOrd="0" presId="urn:microsoft.com/office/officeart/2005/8/layout/radial2"/>
    <dgm:cxn modelId="{9BC65449-4CE1-4710-B77F-CDB760EBCE90}" type="presParOf" srcId="{7FCD676B-046F-40B8-8C70-4FE4306C2FCC}" destId="{8DAFA3FA-C35E-4627-B68D-D646E5F58A3E}" srcOrd="1" destOrd="0" presId="urn:microsoft.com/office/officeart/2005/8/layout/radial2"/>
    <dgm:cxn modelId="{B1C67149-25FB-4798-AB2F-AA9707AE1D64}" type="presParOf" srcId="{3B7FC7A2-909B-499B-9D00-E640B0ACF604}" destId="{3EA5CEA2-072C-4BF9-8C4C-DCCC095DCB96}" srcOrd="3" destOrd="0" presId="urn:microsoft.com/office/officeart/2005/8/layout/radial2"/>
    <dgm:cxn modelId="{82F3B796-EE6B-42BF-9F7B-07EE3F4BEADC}" type="presParOf" srcId="{3B7FC7A2-909B-499B-9D00-E640B0ACF604}" destId="{D28729C3-FC38-4412-8533-E4C1515B4635}" srcOrd="4" destOrd="0" presId="urn:microsoft.com/office/officeart/2005/8/layout/radial2"/>
    <dgm:cxn modelId="{7D19DC69-ADA5-4871-8179-8EE0AD9F8393}" type="presParOf" srcId="{D28729C3-FC38-4412-8533-E4C1515B4635}" destId="{D3E38A29-6385-4182-BC3A-DDC56525CD22}" srcOrd="0" destOrd="0" presId="urn:microsoft.com/office/officeart/2005/8/layout/radial2"/>
    <dgm:cxn modelId="{6F47B941-26A8-4169-9026-AB43D4627A18}" type="presParOf" srcId="{D28729C3-FC38-4412-8533-E4C1515B4635}" destId="{B16B01ED-1E3F-43FE-868F-F9A3A779E66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03DBF-00CA-49C3-8E57-F6F3242547E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DB49EC01-BCBA-4B6D-9293-A0DC1E1D358B}">
      <dgm:prSet/>
      <dgm:spPr>
        <a:solidFill>
          <a:schemeClr val="accent4">
            <a:lumMod val="60000"/>
            <a:lumOff val="40000"/>
          </a:schemeClr>
        </a:solidFill>
      </dgm:spPr>
      <dgm:t>
        <a:bodyPr/>
        <a:lstStyle/>
        <a:p>
          <a:pPr rtl="0"/>
          <a:r>
            <a:rPr lang="es-ES" dirty="0" smtClean="0"/>
            <a:t>El desarrollo físico en la primera infancia y en la niñez temprana</a:t>
          </a:r>
          <a:endParaRPr lang="es-ES" dirty="0"/>
        </a:p>
      </dgm:t>
    </dgm:pt>
    <dgm:pt modelId="{554F15B5-FE1D-42AD-A789-BA286A804F85}" type="parTrans" cxnId="{98E2B07A-AE4D-47F4-904D-ECA980B77222}">
      <dgm:prSet/>
      <dgm:spPr/>
      <dgm:t>
        <a:bodyPr/>
        <a:lstStyle/>
        <a:p>
          <a:endParaRPr lang="es-ES"/>
        </a:p>
      </dgm:t>
    </dgm:pt>
    <dgm:pt modelId="{8C95D710-6FDC-4F8E-97FC-6467467BCFF5}" type="sibTrans" cxnId="{98E2B07A-AE4D-47F4-904D-ECA980B77222}">
      <dgm:prSet/>
      <dgm:spPr/>
      <dgm:t>
        <a:bodyPr/>
        <a:lstStyle/>
        <a:p>
          <a:endParaRPr lang="es-ES"/>
        </a:p>
      </dgm:t>
    </dgm:pt>
    <dgm:pt modelId="{1A00FF07-23F1-4FA6-8DED-2DA5444EF4A6}">
      <dgm:prSet/>
      <dgm:spPr/>
      <dgm:t>
        <a:bodyPr/>
        <a:lstStyle/>
        <a:p>
          <a:pPr rtl="0"/>
          <a:r>
            <a:rPr lang="es-ES" dirty="0" smtClean="0"/>
            <a:t>Crecimiento físico y desarrollo en la primera infancia y en la niñez temprana</a:t>
          </a:r>
          <a:endParaRPr lang="es-ES" dirty="0"/>
        </a:p>
      </dgm:t>
    </dgm:pt>
    <dgm:pt modelId="{AEEFA88B-AE70-4E5F-AD08-CA6DD65A80E9}" type="parTrans" cxnId="{79E5D1B3-2316-4759-ADDE-D25FD401B3E7}">
      <dgm:prSet/>
      <dgm:spPr/>
      <dgm:t>
        <a:bodyPr/>
        <a:lstStyle/>
        <a:p>
          <a:endParaRPr lang="es-ES"/>
        </a:p>
      </dgm:t>
    </dgm:pt>
    <dgm:pt modelId="{ACF3651B-8E13-4C5B-8312-BA62D865E5AA}" type="sibTrans" cxnId="{79E5D1B3-2316-4759-ADDE-D25FD401B3E7}">
      <dgm:prSet/>
      <dgm:spPr/>
      <dgm:t>
        <a:bodyPr/>
        <a:lstStyle/>
        <a:p>
          <a:endParaRPr lang="es-ES"/>
        </a:p>
      </dgm:t>
    </dgm:pt>
    <dgm:pt modelId="{FE8A49F7-B403-4EDC-AC5E-B92326FCB829}">
      <dgm:prSet/>
      <dgm:spPr/>
      <dgm:t>
        <a:bodyPr/>
        <a:lstStyle/>
        <a:p>
          <a:pPr rtl="0"/>
          <a:r>
            <a:rPr lang="es-ES" smtClean="0"/>
            <a:t>Desarrollo Motor</a:t>
          </a:r>
          <a:endParaRPr lang="es-ES"/>
        </a:p>
      </dgm:t>
    </dgm:pt>
    <dgm:pt modelId="{EB76768F-7E9F-499F-9B24-F566DF62B369}" type="parTrans" cxnId="{1165C7D5-7789-47BE-A1B3-9D0DEFBC315A}">
      <dgm:prSet/>
      <dgm:spPr/>
      <dgm:t>
        <a:bodyPr/>
        <a:lstStyle/>
        <a:p>
          <a:endParaRPr lang="es-ES"/>
        </a:p>
      </dgm:t>
    </dgm:pt>
    <dgm:pt modelId="{AC07ACBC-7C3B-4541-8A62-6C77C4F0609F}" type="sibTrans" cxnId="{1165C7D5-7789-47BE-A1B3-9D0DEFBC315A}">
      <dgm:prSet/>
      <dgm:spPr/>
      <dgm:t>
        <a:bodyPr/>
        <a:lstStyle/>
        <a:p>
          <a:endParaRPr lang="es-ES"/>
        </a:p>
      </dgm:t>
    </dgm:pt>
    <dgm:pt modelId="{5B6A72FB-9564-4110-AAD4-C337290F2486}">
      <dgm:prSet/>
      <dgm:spPr/>
      <dgm:t>
        <a:bodyPr/>
        <a:lstStyle/>
        <a:p>
          <a:pPr rtl="0"/>
          <a:r>
            <a:rPr lang="es-ES" smtClean="0"/>
            <a:t>Desarrollo Sensorial y Perceptivo</a:t>
          </a:r>
          <a:endParaRPr lang="es-ES"/>
        </a:p>
      </dgm:t>
    </dgm:pt>
    <dgm:pt modelId="{551757DC-F297-4B9C-9618-522C65330883}" type="parTrans" cxnId="{1B02C9BB-815A-4014-B184-16822E2CC8CE}">
      <dgm:prSet/>
      <dgm:spPr/>
      <dgm:t>
        <a:bodyPr/>
        <a:lstStyle/>
        <a:p>
          <a:endParaRPr lang="es-ES"/>
        </a:p>
      </dgm:t>
    </dgm:pt>
    <dgm:pt modelId="{BC20234A-2F62-488B-AB86-3CAB93CA8EDD}" type="sibTrans" cxnId="{1B02C9BB-815A-4014-B184-16822E2CC8CE}">
      <dgm:prSet/>
      <dgm:spPr/>
      <dgm:t>
        <a:bodyPr/>
        <a:lstStyle/>
        <a:p>
          <a:endParaRPr lang="es-ES"/>
        </a:p>
      </dgm:t>
    </dgm:pt>
    <dgm:pt modelId="{E48C6A4D-9BAC-472F-977E-9F3155F12E1F}">
      <dgm:prSet/>
      <dgm:spPr/>
      <dgm:t>
        <a:bodyPr/>
        <a:lstStyle/>
        <a:p>
          <a:pPr rtl="0"/>
          <a:r>
            <a:rPr lang="es-ES" smtClean="0"/>
            <a:t>Cambios físicos</a:t>
          </a:r>
          <a:endParaRPr lang="es-ES"/>
        </a:p>
      </dgm:t>
    </dgm:pt>
    <dgm:pt modelId="{2845FB73-5255-471B-A482-83A0BEEAD03B}" type="parTrans" cxnId="{76C05705-E284-46D4-8CD9-44F591EF75BF}">
      <dgm:prSet/>
      <dgm:spPr/>
      <dgm:t>
        <a:bodyPr/>
        <a:lstStyle/>
        <a:p>
          <a:endParaRPr lang="es-ES"/>
        </a:p>
      </dgm:t>
    </dgm:pt>
    <dgm:pt modelId="{5177B5DC-A9C4-4DB8-AD54-72F9A62D3871}" type="sibTrans" cxnId="{76C05705-E284-46D4-8CD9-44F591EF75BF}">
      <dgm:prSet/>
      <dgm:spPr/>
      <dgm:t>
        <a:bodyPr/>
        <a:lstStyle/>
        <a:p>
          <a:endParaRPr lang="es-ES"/>
        </a:p>
      </dgm:t>
    </dgm:pt>
    <dgm:pt modelId="{C983FECA-7C50-4A42-B7F4-95008C13CD23}">
      <dgm:prSet/>
      <dgm:spPr/>
      <dgm:t>
        <a:bodyPr/>
        <a:lstStyle/>
        <a:p>
          <a:pPr rtl="0"/>
          <a:r>
            <a:rPr lang="es-ES" smtClean="0"/>
            <a:t>Cambios y crecimiento corporal</a:t>
          </a:r>
          <a:endParaRPr lang="es-ES"/>
        </a:p>
      </dgm:t>
    </dgm:pt>
    <dgm:pt modelId="{29B66A83-49EF-4E29-98FF-3C4463B3FD55}" type="parTrans" cxnId="{1AE40C20-BE2D-40D7-A978-3FA63BF6424B}">
      <dgm:prSet/>
      <dgm:spPr/>
      <dgm:t>
        <a:bodyPr/>
        <a:lstStyle/>
        <a:p>
          <a:endParaRPr lang="es-ES"/>
        </a:p>
      </dgm:t>
    </dgm:pt>
    <dgm:pt modelId="{EC2AF8BE-871E-451D-B83D-3655A0A6909F}" type="sibTrans" cxnId="{1AE40C20-BE2D-40D7-A978-3FA63BF6424B}">
      <dgm:prSet/>
      <dgm:spPr/>
      <dgm:t>
        <a:bodyPr/>
        <a:lstStyle/>
        <a:p>
          <a:endParaRPr lang="es-ES"/>
        </a:p>
      </dgm:t>
    </dgm:pt>
    <dgm:pt modelId="{5398121D-E2AE-4F34-9539-BD2855C0AD68}">
      <dgm:prSet/>
      <dgm:spPr/>
      <dgm:t>
        <a:bodyPr/>
        <a:lstStyle/>
        <a:p>
          <a:pPr rtl="0"/>
          <a:r>
            <a:rPr lang="es-ES" smtClean="0"/>
            <a:t>Desarrollo motor</a:t>
          </a:r>
          <a:endParaRPr lang="es-ES"/>
        </a:p>
      </dgm:t>
    </dgm:pt>
    <dgm:pt modelId="{E7F6FA7D-D3C3-4672-900F-4322DA17D34F}" type="parTrans" cxnId="{556B96BF-2CA3-4564-9267-2F52811B997C}">
      <dgm:prSet/>
      <dgm:spPr/>
      <dgm:t>
        <a:bodyPr/>
        <a:lstStyle/>
        <a:p>
          <a:endParaRPr lang="es-ES"/>
        </a:p>
      </dgm:t>
    </dgm:pt>
    <dgm:pt modelId="{A2AED208-37D7-4586-AF9B-1369A9B5F14E}" type="sibTrans" cxnId="{556B96BF-2CA3-4564-9267-2F52811B997C}">
      <dgm:prSet/>
      <dgm:spPr/>
      <dgm:t>
        <a:bodyPr/>
        <a:lstStyle/>
        <a:p>
          <a:endParaRPr lang="es-ES"/>
        </a:p>
      </dgm:t>
    </dgm:pt>
    <dgm:pt modelId="{14BE6402-9D13-4F97-A1BE-191FD7C2F39E}">
      <dgm:prSet/>
      <dgm:spPr/>
      <dgm:t>
        <a:bodyPr/>
        <a:lstStyle/>
        <a:p>
          <a:pPr rtl="0"/>
          <a:r>
            <a:rPr lang="es-ES" smtClean="0"/>
            <a:t>Nutrición</a:t>
          </a:r>
          <a:endParaRPr lang="es-ES"/>
        </a:p>
      </dgm:t>
    </dgm:pt>
    <dgm:pt modelId="{02362993-6026-4D73-B3AE-A03F772C55DD}" type="parTrans" cxnId="{B1DA90C4-0215-48D6-B35B-61BD60D1A0EB}">
      <dgm:prSet/>
      <dgm:spPr/>
      <dgm:t>
        <a:bodyPr/>
        <a:lstStyle/>
        <a:p>
          <a:endParaRPr lang="es-ES"/>
        </a:p>
      </dgm:t>
    </dgm:pt>
    <dgm:pt modelId="{D0FDD0C3-766B-4492-ADF2-5062A0D382AE}" type="sibTrans" cxnId="{B1DA90C4-0215-48D6-B35B-61BD60D1A0EB}">
      <dgm:prSet/>
      <dgm:spPr/>
      <dgm:t>
        <a:bodyPr/>
        <a:lstStyle/>
        <a:p>
          <a:endParaRPr lang="es-ES"/>
        </a:p>
      </dgm:t>
    </dgm:pt>
    <dgm:pt modelId="{38526408-CCB1-4118-A5F9-FE533A97C9AE}" type="pres">
      <dgm:prSet presAssocID="{A7F03DBF-00CA-49C3-8E57-F6F3242547E4}" presName="composite" presStyleCnt="0">
        <dgm:presLayoutVars>
          <dgm:chMax val="5"/>
          <dgm:dir/>
          <dgm:animLvl val="ctr"/>
          <dgm:resizeHandles val="exact"/>
        </dgm:presLayoutVars>
      </dgm:prSet>
      <dgm:spPr/>
      <dgm:t>
        <a:bodyPr/>
        <a:lstStyle/>
        <a:p>
          <a:endParaRPr lang="es-ES"/>
        </a:p>
      </dgm:t>
    </dgm:pt>
    <dgm:pt modelId="{767363BD-BE2F-44F6-9720-BAFEFC979769}" type="pres">
      <dgm:prSet presAssocID="{A7F03DBF-00CA-49C3-8E57-F6F3242547E4}" presName="cycle" presStyleCnt="0"/>
      <dgm:spPr/>
    </dgm:pt>
    <dgm:pt modelId="{D0B3E28D-2681-43D3-B719-06B5D90E8AA3}" type="pres">
      <dgm:prSet presAssocID="{A7F03DBF-00CA-49C3-8E57-F6F3242547E4}" presName="centerShape" presStyleCnt="0"/>
      <dgm:spPr/>
    </dgm:pt>
    <dgm:pt modelId="{088FFACE-FD59-498C-9567-50DB9C6067E2}" type="pres">
      <dgm:prSet presAssocID="{A7F03DBF-00CA-49C3-8E57-F6F3242547E4}" presName="connSite" presStyleLbl="node1" presStyleIdx="0" presStyleCnt="2"/>
      <dgm:spPr/>
    </dgm:pt>
    <dgm:pt modelId="{EA1EDE4B-4939-4868-90DB-F2C49251FA3F}" type="pres">
      <dgm:prSet presAssocID="{A7F03DBF-00CA-49C3-8E57-F6F3242547E4}" presName="visibl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C46239B8-4F88-4F3A-AD93-A56977EDCE1E}" type="pres">
      <dgm:prSet presAssocID="{554F15B5-FE1D-42AD-A789-BA286A804F85}" presName="Name25" presStyleLbl="parChTrans1D1" presStyleIdx="0" presStyleCnt="1"/>
      <dgm:spPr/>
      <dgm:t>
        <a:bodyPr/>
        <a:lstStyle/>
        <a:p>
          <a:endParaRPr lang="es-ES"/>
        </a:p>
      </dgm:t>
    </dgm:pt>
    <dgm:pt modelId="{D53F7CAA-1D1E-4EFA-A280-5BA5CE474BFA}" type="pres">
      <dgm:prSet presAssocID="{DB49EC01-BCBA-4B6D-9293-A0DC1E1D358B}" presName="node" presStyleCnt="0"/>
      <dgm:spPr/>
    </dgm:pt>
    <dgm:pt modelId="{D143EEDD-3D3E-46AA-8200-A98828CF64B6}" type="pres">
      <dgm:prSet presAssocID="{DB49EC01-BCBA-4B6D-9293-A0DC1E1D358B}" presName="parentNode" presStyleLbl="node1" presStyleIdx="1" presStyleCnt="2">
        <dgm:presLayoutVars>
          <dgm:chMax val="1"/>
          <dgm:bulletEnabled val="1"/>
        </dgm:presLayoutVars>
      </dgm:prSet>
      <dgm:spPr/>
      <dgm:t>
        <a:bodyPr/>
        <a:lstStyle/>
        <a:p>
          <a:endParaRPr lang="es-ES"/>
        </a:p>
      </dgm:t>
    </dgm:pt>
    <dgm:pt modelId="{9BBB6CEB-F594-4B2A-9FE4-5A8D30F467ED}" type="pres">
      <dgm:prSet presAssocID="{DB49EC01-BCBA-4B6D-9293-A0DC1E1D358B}" presName="childNode" presStyleLbl="revTx" presStyleIdx="0" presStyleCnt="1">
        <dgm:presLayoutVars>
          <dgm:bulletEnabled val="1"/>
        </dgm:presLayoutVars>
      </dgm:prSet>
      <dgm:spPr/>
      <dgm:t>
        <a:bodyPr/>
        <a:lstStyle/>
        <a:p>
          <a:endParaRPr lang="es-ES"/>
        </a:p>
      </dgm:t>
    </dgm:pt>
  </dgm:ptLst>
  <dgm:cxnLst>
    <dgm:cxn modelId="{1B02C9BB-815A-4014-B184-16822E2CC8CE}" srcId="{DB49EC01-BCBA-4B6D-9293-A0DC1E1D358B}" destId="{5B6A72FB-9564-4110-AAD4-C337290F2486}" srcOrd="2" destOrd="0" parTransId="{551757DC-F297-4B9C-9618-522C65330883}" sibTransId="{BC20234A-2F62-488B-AB86-3CAB93CA8EDD}"/>
    <dgm:cxn modelId="{98E2B07A-AE4D-47F4-904D-ECA980B77222}" srcId="{A7F03DBF-00CA-49C3-8E57-F6F3242547E4}" destId="{DB49EC01-BCBA-4B6D-9293-A0DC1E1D358B}" srcOrd="0" destOrd="0" parTransId="{554F15B5-FE1D-42AD-A789-BA286A804F85}" sibTransId="{8C95D710-6FDC-4F8E-97FC-6467467BCFF5}"/>
    <dgm:cxn modelId="{812F21E0-EA29-43A2-8E99-908C18F99626}" type="presOf" srcId="{5B6A72FB-9564-4110-AAD4-C337290F2486}" destId="{9BBB6CEB-F594-4B2A-9FE4-5A8D30F467ED}" srcOrd="0" destOrd="2" presId="urn:microsoft.com/office/officeart/2005/8/layout/radial2"/>
    <dgm:cxn modelId="{D4365502-B65D-4267-BB68-64A07C470382}" type="presOf" srcId="{5398121D-E2AE-4F34-9539-BD2855C0AD68}" destId="{9BBB6CEB-F594-4B2A-9FE4-5A8D30F467ED}" srcOrd="0" destOrd="5" presId="urn:microsoft.com/office/officeart/2005/8/layout/radial2"/>
    <dgm:cxn modelId="{1AE40C20-BE2D-40D7-A978-3FA63BF6424B}" srcId="{DB49EC01-BCBA-4B6D-9293-A0DC1E1D358B}" destId="{C983FECA-7C50-4A42-B7F4-95008C13CD23}" srcOrd="4" destOrd="0" parTransId="{29B66A83-49EF-4E29-98FF-3C4463B3FD55}" sibTransId="{EC2AF8BE-871E-451D-B83D-3655A0A6909F}"/>
    <dgm:cxn modelId="{556B96BF-2CA3-4564-9267-2F52811B997C}" srcId="{DB49EC01-BCBA-4B6D-9293-A0DC1E1D358B}" destId="{5398121D-E2AE-4F34-9539-BD2855C0AD68}" srcOrd="5" destOrd="0" parTransId="{E7F6FA7D-D3C3-4672-900F-4322DA17D34F}" sibTransId="{A2AED208-37D7-4586-AF9B-1369A9B5F14E}"/>
    <dgm:cxn modelId="{79E5D1B3-2316-4759-ADDE-D25FD401B3E7}" srcId="{DB49EC01-BCBA-4B6D-9293-A0DC1E1D358B}" destId="{1A00FF07-23F1-4FA6-8DED-2DA5444EF4A6}" srcOrd="0" destOrd="0" parTransId="{AEEFA88B-AE70-4E5F-AD08-CA6DD65A80E9}" sibTransId="{ACF3651B-8E13-4C5B-8312-BA62D865E5AA}"/>
    <dgm:cxn modelId="{505A49FF-9410-4876-9449-E20634B57631}" type="presOf" srcId="{DB49EC01-BCBA-4B6D-9293-A0DC1E1D358B}" destId="{D143EEDD-3D3E-46AA-8200-A98828CF64B6}" srcOrd="0" destOrd="0" presId="urn:microsoft.com/office/officeart/2005/8/layout/radial2"/>
    <dgm:cxn modelId="{02DD810E-369D-41CC-9A53-584B9C2B19B8}" type="presOf" srcId="{C983FECA-7C50-4A42-B7F4-95008C13CD23}" destId="{9BBB6CEB-F594-4B2A-9FE4-5A8D30F467ED}" srcOrd="0" destOrd="4" presId="urn:microsoft.com/office/officeart/2005/8/layout/radial2"/>
    <dgm:cxn modelId="{FE5CA16E-1A59-4D6C-80C5-370BE96A083B}" type="presOf" srcId="{E48C6A4D-9BAC-472F-977E-9F3155F12E1F}" destId="{9BBB6CEB-F594-4B2A-9FE4-5A8D30F467ED}" srcOrd="0" destOrd="3" presId="urn:microsoft.com/office/officeart/2005/8/layout/radial2"/>
    <dgm:cxn modelId="{8EC66865-E2D4-413D-97A6-729A81C3BDE0}" type="presOf" srcId="{14BE6402-9D13-4F97-A1BE-191FD7C2F39E}" destId="{9BBB6CEB-F594-4B2A-9FE4-5A8D30F467ED}" srcOrd="0" destOrd="6" presId="urn:microsoft.com/office/officeart/2005/8/layout/radial2"/>
    <dgm:cxn modelId="{76C05705-E284-46D4-8CD9-44F591EF75BF}" srcId="{DB49EC01-BCBA-4B6D-9293-A0DC1E1D358B}" destId="{E48C6A4D-9BAC-472F-977E-9F3155F12E1F}" srcOrd="3" destOrd="0" parTransId="{2845FB73-5255-471B-A482-83A0BEEAD03B}" sibTransId="{5177B5DC-A9C4-4DB8-AD54-72F9A62D3871}"/>
    <dgm:cxn modelId="{8FF9FFB3-77BB-4CDC-86B0-DDA564BB2881}" type="presOf" srcId="{FE8A49F7-B403-4EDC-AC5E-B92326FCB829}" destId="{9BBB6CEB-F594-4B2A-9FE4-5A8D30F467ED}" srcOrd="0" destOrd="1" presId="urn:microsoft.com/office/officeart/2005/8/layout/radial2"/>
    <dgm:cxn modelId="{1165C7D5-7789-47BE-A1B3-9D0DEFBC315A}" srcId="{DB49EC01-BCBA-4B6D-9293-A0DC1E1D358B}" destId="{FE8A49F7-B403-4EDC-AC5E-B92326FCB829}" srcOrd="1" destOrd="0" parTransId="{EB76768F-7E9F-499F-9B24-F566DF62B369}" sibTransId="{AC07ACBC-7C3B-4541-8A62-6C77C4F0609F}"/>
    <dgm:cxn modelId="{413C6ADB-014B-40DC-888A-8086339DD15A}" type="presOf" srcId="{1A00FF07-23F1-4FA6-8DED-2DA5444EF4A6}" destId="{9BBB6CEB-F594-4B2A-9FE4-5A8D30F467ED}" srcOrd="0" destOrd="0" presId="urn:microsoft.com/office/officeart/2005/8/layout/radial2"/>
    <dgm:cxn modelId="{B1DA90C4-0215-48D6-B35B-61BD60D1A0EB}" srcId="{DB49EC01-BCBA-4B6D-9293-A0DC1E1D358B}" destId="{14BE6402-9D13-4F97-A1BE-191FD7C2F39E}" srcOrd="6" destOrd="0" parTransId="{02362993-6026-4D73-B3AE-A03F772C55DD}" sibTransId="{D0FDD0C3-766B-4492-ADF2-5062A0D382AE}"/>
    <dgm:cxn modelId="{908B307C-5FDB-4FB4-94F4-D7C485F74178}" type="presOf" srcId="{554F15B5-FE1D-42AD-A789-BA286A804F85}" destId="{C46239B8-4F88-4F3A-AD93-A56977EDCE1E}" srcOrd="0" destOrd="0" presId="urn:microsoft.com/office/officeart/2005/8/layout/radial2"/>
    <dgm:cxn modelId="{6FB49B68-0160-4A96-91E5-193CEFB4AA77}" type="presOf" srcId="{A7F03DBF-00CA-49C3-8E57-F6F3242547E4}" destId="{38526408-CCB1-4118-A5F9-FE533A97C9AE}" srcOrd="0" destOrd="0" presId="urn:microsoft.com/office/officeart/2005/8/layout/radial2"/>
    <dgm:cxn modelId="{AFBCF9CF-4639-407E-B66D-B4A8776DA5AA}" type="presParOf" srcId="{38526408-CCB1-4118-A5F9-FE533A97C9AE}" destId="{767363BD-BE2F-44F6-9720-BAFEFC979769}" srcOrd="0" destOrd="0" presId="urn:microsoft.com/office/officeart/2005/8/layout/radial2"/>
    <dgm:cxn modelId="{CF0D2855-1AFC-4B81-966C-4C0D017FA428}" type="presParOf" srcId="{767363BD-BE2F-44F6-9720-BAFEFC979769}" destId="{D0B3E28D-2681-43D3-B719-06B5D90E8AA3}" srcOrd="0" destOrd="0" presId="urn:microsoft.com/office/officeart/2005/8/layout/radial2"/>
    <dgm:cxn modelId="{522F3503-79EF-440A-9E95-F23C7B96EF21}" type="presParOf" srcId="{D0B3E28D-2681-43D3-B719-06B5D90E8AA3}" destId="{088FFACE-FD59-498C-9567-50DB9C6067E2}" srcOrd="0" destOrd="0" presId="urn:microsoft.com/office/officeart/2005/8/layout/radial2"/>
    <dgm:cxn modelId="{9B1E0296-0438-4AC6-9935-F9AB088D977A}" type="presParOf" srcId="{D0B3E28D-2681-43D3-B719-06B5D90E8AA3}" destId="{EA1EDE4B-4939-4868-90DB-F2C49251FA3F}" srcOrd="1" destOrd="0" presId="urn:microsoft.com/office/officeart/2005/8/layout/radial2"/>
    <dgm:cxn modelId="{852FD4D3-6532-4A4D-BD31-930E55EBA2BB}" type="presParOf" srcId="{767363BD-BE2F-44F6-9720-BAFEFC979769}" destId="{C46239B8-4F88-4F3A-AD93-A56977EDCE1E}" srcOrd="1" destOrd="0" presId="urn:microsoft.com/office/officeart/2005/8/layout/radial2"/>
    <dgm:cxn modelId="{46BA0D42-98C4-4D89-8874-51C486F17EFD}" type="presParOf" srcId="{767363BD-BE2F-44F6-9720-BAFEFC979769}" destId="{D53F7CAA-1D1E-4EFA-A280-5BA5CE474BFA}" srcOrd="2" destOrd="0" presId="urn:microsoft.com/office/officeart/2005/8/layout/radial2"/>
    <dgm:cxn modelId="{F9A67E3E-5DA6-4BEC-940A-28A9AAB2257C}" type="presParOf" srcId="{D53F7CAA-1D1E-4EFA-A280-5BA5CE474BFA}" destId="{D143EEDD-3D3E-46AA-8200-A98828CF64B6}" srcOrd="0" destOrd="0" presId="urn:microsoft.com/office/officeart/2005/8/layout/radial2"/>
    <dgm:cxn modelId="{076184F0-2AC6-4A09-8320-8D2D43CE8EBF}" type="presParOf" srcId="{D53F7CAA-1D1E-4EFA-A280-5BA5CE474BFA}" destId="{9BBB6CEB-F594-4B2A-9FE4-5A8D30F467E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A8B1C-B72D-4C33-89EC-11A47B1F48B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A6C2EC17-49D0-4B70-BD8D-E7E0F755D203}">
      <dgm:prSet/>
      <dgm:spPr>
        <a:solidFill>
          <a:schemeClr val="accent4">
            <a:lumMod val="60000"/>
            <a:lumOff val="40000"/>
          </a:schemeClr>
        </a:solidFill>
      </dgm:spPr>
      <dgm:t>
        <a:bodyPr/>
        <a:lstStyle/>
        <a:p>
          <a:pPr rtl="0"/>
          <a:r>
            <a:rPr lang="es-ES" dirty="0" smtClean="0"/>
            <a:t>Desarrollo cognitivo en la primera infancia</a:t>
          </a:r>
          <a:endParaRPr lang="es-ES" dirty="0"/>
        </a:p>
      </dgm:t>
    </dgm:pt>
    <dgm:pt modelId="{5ADEDEDE-71EE-477F-8E27-EFDE65F8E88B}" type="parTrans" cxnId="{E2E7CC22-7EC8-4550-AABA-DB2F6F2D6BA3}">
      <dgm:prSet/>
      <dgm:spPr/>
      <dgm:t>
        <a:bodyPr/>
        <a:lstStyle/>
        <a:p>
          <a:endParaRPr lang="es-ES"/>
        </a:p>
      </dgm:t>
    </dgm:pt>
    <dgm:pt modelId="{0D2FD370-5B06-4A71-B30C-930A02BD4481}" type="sibTrans" cxnId="{E2E7CC22-7EC8-4550-AABA-DB2F6F2D6BA3}">
      <dgm:prSet/>
      <dgm:spPr/>
      <dgm:t>
        <a:bodyPr/>
        <a:lstStyle/>
        <a:p>
          <a:endParaRPr lang="es-ES"/>
        </a:p>
      </dgm:t>
    </dgm:pt>
    <dgm:pt modelId="{D1C724C4-D7CB-4264-929B-EB5CFC82C7AD}">
      <dgm:prSet/>
      <dgm:spPr/>
      <dgm:t>
        <a:bodyPr/>
        <a:lstStyle/>
        <a:p>
          <a:pPr rtl="0"/>
          <a:r>
            <a:rPr lang="es-ES" smtClean="0"/>
            <a:t>Teoría de Piaget</a:t>
          </a:r>
          <a:endParaRPr lang="es-ES"/>
        </a:p>
      </dgm:t>
    </dgm:pt>
    <dgm:pt modelId="{DB4D3050-703F-49F1-B707-98EDA24E8E4E}" type="parTrans" cxnId="{376D3E33-68B0-4CA1-8F0C-F0B5CD0CC773}">
      <dgm:prSet/>
      <dgm:spPr/>
      <dgm:t>
        <a:bodyPr/>
        <a:lstStyle/>
        <a:p>
          <a:endParaRPr lang="es-ES"/>
        </a:p>
      </dgm:t>
    </dgm:pt>
    <dgm:pt modelId="{CF5415C7-DDC2-4CC2-897C-ECC12F171900}" type="sibTrans" cxnId="{376D3E33-68B0-4CA1-8F0C-F0B5CD0CC773}">
      <dgm:prSet/>
      <dgm:spPr/>
      <dgm:t>
        <a:bodyPr/>
        <a:lstStyle/>
        <a:p>
          <a:endParaRPr lang="es-ES"/>
        </a:p>
      </dgm:t>
    </dgm:pt>
    <dgm:pt modelId="{537B2354-3723-4361-8C40-48FD6A57B720}">
      <dgm:prSet/>
      <dgm:spPr/>
      <dgm:t>
        <a:bodyPr/>
        <a:lstStyle/>
        <a:p>
          <a:pPr rtl="0"/>
          <a:r>
            <a:rPr lang="es-ES" smtClean="0"/>
            <a:t>Procesos cognitivos</a:t>
          </a:r>
          <a:endParaRPr lang="es-ES"/>
        </a:p>
      </dgm:t>
    </dgm:pt>
    <dgm:pt modelId="{2358CD9D-F86B-4372-8125-7D26A872DFB2}" type="parTrans" cxnId="{E219283A-5109-4874-977F-AD7B1B7F9BA8}">
      <dgm:prSet/>
      <dgm:spPr/>
      <dgm:t>
        <a:bodyPr/>
        <a:lstStyle/>
        <a:p>
          <a:endParaRPr lang="es-ES"/>
        </a:p>
      </dgm:t>
    </dgm:pt>
    <dgm:pt modelId="{1DFF7B1E-918C-4224-9244-63DB96A5CD7B}" type="sibTrans" cxnId="{E219283A-5109-4874-977F-AD7B1B7F9BA8}">
      <dgm:prSet/>
      <dgm:spPr/>
      <dgm:t>
        <a:bodyPr/>
        <a:lstStyle/>
        <a:p>
          <a:endParaRPr lang="es-ES"/>
        </a:p>
      </dgm:t>
    </dgm:pt>
    <dgm:pt modelId="{692F6CA8-21C4-414C-93C9-CCC5C9A9A7F5}">
      <dgm:prSet/>
      <dgm:spPr/>
      <dgm:t>
        <a:bodyPr/>
        <a:lstStyle/>
        <a:p>
          <a:pPr rtl="0"/>
          <a:r>
            <a:rPr lang="es-ES" smtClean="0"/>
            <a:t>El estadio del desarrollo sensorio-motor</a:t>
          </a:r>
          <a:endParaRPr lang="es-ES"/>
        </a:p>
      </dgm:t>
    </dgm:pt>
    <dgm:pt modelId="{33D2428C-214D-4FF7-867B-A57B0379F8F9}" type="parTrans" cxnId="{32D3359C-544A-4C02-9AD9-2C9209B7D027}">
      <dgm:prSet/>
      <dgm:spPr/>
      <dgm:t>
        <a:bodyPr/>
        <a:lstStyle/>
        <a:p>
          <a:endParaRPr lang="es-ES"/>
        </a:p>
      </dgm:t>
    </dgm:pt>
    <dgm:pt modelId="{5BC8FE58-9F3C-44E4-8B0C-ABB11D1C2F8A}" type="sibTrans" cxnId="{32D3359C-544A-4C02-9AD9-2C9209B7D027}">
      <dgm:prSet/>
      <dgm:spPr/>
      <dgm:t>
        <a:bodyPr/>
        <a:lstStyle/>
        <a:p>
          <a:endParaRPr lang="es-ES"/>
        </a:p>
      </dgm:t>
    </dgm:pt>
    <dgm:pt modelId="{D0F14C2D-0C9D-479C-A224-B4875AA57FC5}">
      <dgm:prSet/>
      <dgm:spPr>
        <a:solidFill>
          <a:schemeClr val="accent4">
            <a:lumMod val="60000"/>
            <a:lumOff val="40000"/>
          </a:schemeClr>
        </a:solidFill>
      </dgm:spPr>
      <dgm:t>
        <a:bodyPr/>
        <a:lstStyle/>
        <a:p>
          <a:pPr rtl="0"/>
          <a:r>
            <a:rPr lang="es-ES" dirty="0" smtClean="0"/>
            <a:t>Aprendizaje y Memoria</a:t>
          </a:r>
          <a:endParaRPr lang="es-ES" dirty="0"/>
        </a:p>
      </dgm:t>
    </dgm:pt>
    <dgm:pt modelId="{1F337411-98F1-4513-8447-682E4063A854}" type="parTrans" cxnId="{ED405EF3-811B-466B-8D87-AFA76EFEA93E}">
      <dgm:prSet/>
      <dgm:spPr/>
      <dgm:t>
        <a:bodyPr/>
        <a:lstStyle/>
        <a:p>
          <a:endParaRPr lang="es-ES"/>
        </a:p>
      </dgm:t>
    </dgm:pt>
    <dgm:pt modelId="{5448647A-6B9A-4D3B-9BD7-48806F135E9E}" type="sibTrans" cxnId="{ED405EF3-811B-466B-8D87-AFA76EFEA93E}">
      <dgm:prSet/>
      <dgm:spPr/>
      <dgm:t>
        <a:bodyPr/>
        <a:lstStyle/>
        <a:p>
          <a:endParaRPr lang="es-ES"/>
        </a:p>
      </dgm:t>
    </dgm:pt>
    <dgm:pt modelId="{8AA31622-7229-4A54-8DB5-F6F26EBA8889}">
      <dgm:prSet/>
      <dgm:spPr/>
      <dgm:t>
        <a:bodyPr/>
        <a:lstStyle/>
        <a:p>
          <a:pPr rtl="0"/>
          <a:r>
            <a:rPr lang="es-ES" smtClean="0"/>
            <a:t>Diferencias Individuales en inteligencia</a:t>
          </a:r>
          <a:endParaRPr lang="es-ES"/>
        </a:p>
      </dgm:t>
    </dgm:pt>
    <dgm:pt modelId="{1E561D7F-E167-4DE3-9AD3-6EFACDA35678}" type="parTrans" cxnId="{1EA4658E-A694-4633-8E50-C51F11022F6C}">
      <dgm:prSet/>
      <dgm:spPr/>
      <dgm:t>
        <a:bodyPr/>
        <a:lstStyle/>
        <a:p>
          <a:endParaRPr lang="es-ES"/>
        </a:p>
      </dgm:t>
    </dgm:pt>
    <dgm:pt modelId="{1CE86305-7B35-41F8-868C-07925E9B798F}" type="sibTrans" cxnId="{1EA4658E-A694-4633-8E50-C51F11022F6C}">
      <dgm:prSet/>
      <dgm:spPr/>
      <dgm:t>
        <a:bodyPr/>
        <a:lstStyle/>
        <a:p>
          <a:endParaRPr lang="es-ES"/>
        </a:p>
      </dgm:t>
    </dgm:pt>
    <dgm:pt modelId="{1874DA51-93B5-4C5A-A53A-7504EAA2A62A}">
      <dgm:prSet/>
      <dgm:spPr>
        <a:solidFill>
          <a:schemeClr val="accent4">
            <a:lumMod val="60000"/>
            <a:lumOff val="40000"/>
          </a:schemeClr>
        </a:solidFill>
      </dgm:spPr>
      <dgm:t>
        <a:bodyPr/>
        <a:lstStyle/>
        <a:p>
          <a:pPr rtl="0"/>
          <a:r>
            <a:rPr lang="es-ES" dirty="0" smtClean="0"/>
            <a:t>Desarrollo del Lenguaje</a:t>
          </a:r>
          <a:endParaRPr lang="es-ES" dirty="0"/>
        </a:p>
      </dgm:t>
    </dgm:pt>
    <dgm:pt modelId="{6B61640E-EDBF-470F-9077-6E8F9D1D490D}" type="parTrans" cxnId="{F58A015F-3832-4938-BB40-9AA16739EBED}">
      <dgm:prSet/>
      <dgm:spPr/>
      <dgm:t>
        <a:bodyPr/>
        <a:lstStyle/>
        <a:p>
          <a:endParaRPr lang="es-ES"/>
        </a:p>
      </dgm:t>
    </dgm:pt>
    <dgm:pt modelId="{744EC17C-14D2-4EB0-992F-3F9D9B80E8BA}" type="sibTrans" cxnId="{F58A015F-3832-4938-BB40-9AA16739EBED}">
      <dgm:prSet/>
      <dgm:spPr/>
      <dgm:t>
        <a:bodyPr/>
        <a:lstStyle/>
        <a:p>
          <a:endParaRPr lang="es-ES"/>
        </a:p>
      </dgm:t>
    </dgm:pt>
    <dgm:pt modelId="{ECB674AA-E045-43A8-95DF-2DA2D0FF9EFD}">
      <dgm:prSet/>
      <dgm:spPr/>
      <dgm:t>
        <a:bodyPr/>
        <a:lstStyle/>
        <a:p>
          <a:pPr rtl="0"/>
          <a:r>
            <a:rPr lang="es-ES" smtClean="0"/>
            <a:t>¿Qué es el lenguaje?</a:t>
          </a:r>
          <a:endParaRPr lang="es-ES"/>
        </a:p>
      </dgm:t>
    </dgm:pt>
    <dgm:pt modelId="{95FB64CE-74A2-4612-8918-ACA17D185D31}" type="parTrans" cxnId="{829FBEC2-E2D1-4F22-9ADF-897435179505}">
      <dgm:prSet/>
      <dgm:spPr/>
      <dgm:t>
        <a:bodyPr/>
        <a:lstStyle/>
        <a:p>
          <a:endParaRPr lang="es-ES"/>
        </a:p>
      </dgm:t>
    </dgm:pt>
    <dgm:pt modelId="{5890AA6F-4A99-462E-B44A-A6339B7E3DA6}" type="sibTrans" cxnId="{829FBEC2-E2D1-4F22-9ADF-897435179505}">
      <dgm:prSet/>
      <dgm:spPr/>
      <dgm:t>
        <a:bodyPr/>
        <a:lstStyle/>
        <a:p>
          <a:endParaRPr lang="es-ES"/>
        </a:p>
      </dgm:t>
    </dgm:pt>
    <dgm:pt modelId="{D4393F8F-C54B-4AF1-8F71-73689908CD03}">
      <dgm:prSet/>
      <dgm:spPr/>
      <dgm:t>
        <a:bodyPr/>
        <a:lstStyle/>
        <a:p>
          <a:pPr rtl="0"/>
          <a:r>
            <a:rPr lang="es-ES" smtClean="0"/>
            <a:t>Las reglas del lenguaje</a:t>
          </a:r>
          <a:endParaRPr lang="es-ES"/>
        </a:p>
      </dgm:t>
    </dgm:pt>
    <dgm:pt modelId="{59B4B79C-9065-4AF5-A83C-D02AB1493BDF}" type="parTrans" cxnId="{E80FDBE4-E001-4C25-92ED-655EF44B20F4}">
      <dgm:prSet/>
      <dgm:spPr/>
      <dgm:t>
        <a:bodyPr/>
        <a:lstStyle/>
        <a:p>
          <a:endParaRPr lang="es-ES"/>
        </a:p>
      </dgm:t>
    </dgm:pt>
    <dgm:pt modelId="{E4338BF6-E86B-436E-920C-9EBF93B04CC9}" type="sibTrans" cxnId="{E80FDBE4-E001-4C25-92ED-655EF44B20F4}">
      <dgm:prSet/>
      <dgm:spPr/>
      <dgm:t>
        <a:bodyPr/>
        <a:lstStyle/>
        <a:p>
          <a:endParaRPr lang="es-ES"/>
        </a:p>
      </dgm:t>
    </dgm:pt>
    <dgm:pt modelId="{31EC644F-51FB-43FC-ADB2-4E992955672C}">
      <dgm:prSet/>
      <dgm:spPr/>
      <dgm:t>
        <a:bodyPr/>
        <a:lstStyle/>
        <a:p>
          <a:pPr rtl="0"/>
          <a:r>
            <a:rPr lang="es-ES" smtClean="0"/>
            <a:t>¿Cómo se desarrolla el lenguaje?</a:t>
          </a:r>
          <a:endParaRPr lang="es-ES"/>
        </a:p>
      </dgm:t>
    </dgm:pt>
    <dgm:pt modelId="{468AA2F5-FDA3-4A0A-92D8-8B27CBE0F863}" type="parTrans" cxnId="{459FC3C0-CFEB-480A-A36D-F9F71C5F9905}">
      <dgm:prSet/>
      <dgm:spPr/>
      <dgm:t>
        <a:bodyPr/>
        <a:lstStyle/>
        <a:p>
          <a:endParaRPr lang="es-ES"/>
        </a:p>
      </dgm:t>
    </dgm:pt>
    <dgm:pt modelId="{97179669-2362-41F6-9343-3D35402A14B8}" type="sibTrans" cxnId="{459FC3C0-CFEB-480A-A36D-F9F71C5F9905}">
      <dgm:prSet/>
      <dgm:spPr/>
      <dgm:t>
        <a:bodyPr/>
        <a:lstStyle/>
        <a:p>
          <a:endParaRPr lang="es-ES"/>
        </a:p>
      </dgm:t>
    </dgm:pt>
    <dgm:pt modelId="{6C0EB3B4-B343-49E9-8145-BBF94B439CD2}">
      <dgm:prSet/>
      <dgm:spPr/>
      <dgm:t>
        <a:bodyPr/>
        <a:lstStyle/>
        <a:p>
          <a:pPr rtl="0"/>
          <a:r>
            <a:rPr lang="es-ES" smtClean="0"/>
            <a:t>Influencias biológicas y ambientales</a:t>
          </a:r>
          <a:endParaRPr lang="es-ES"/>
        </a:p>
      </dgm:t>
    </dgm:pt>
    <dgm:pt modelId="{DEA3CC2C-8835-4242-83CD-E2CBEF7B684C}" type="parTrans" cxnId="{F92C9B63-0CAD-4813-B1C7-6457E8FB0F5E}">
      <dgm:prSet/>
      <dgm:spPr/>
      <dgm:t>
        <a:bodyPr/>
        <a:lstStyle/>
        <a:p>
          <a:endParaRPr lang="es-ES"/>
        </a:p>
      </dgm:t>
    </dgm:pt>
    <dgm:pt modelId="{E8D8B81F-BB55-4E02-9E99-F2AE3AC66467}" type="sibTrans" cxnId="{F92C9B63-0CAD-4813-B1C7-6457E8FB0F5E}">
      <dgm:prSet/>
      <dgm:spPr/>
      <dgm:t>
        <a:bodyPr/>
        <a:lstStyle/>
        <a:p>
          <a:endParaRPr lang="es-ES"/>
        </a:p>
      </dgm:t>
    </dgm:pt>
    <dgm:pt modelId="{C4ADFC22-FBFA-4DC2-A46F-7D7B46CCAD5A}">
      <dgm:prSet/>
      <dgm:spPr>
        <a:solidFill>
          <a:schemeClr val="accent4">
            <a:lumMod val="60000"/>
            <a:lumOff val="40000"/>
          </a:schemeClr>
        </a:solidFill>
      </dgm:spPr>
      <dgm:t>
        <a:bodyPr/>
        <a:lstStyle/>
        <a:p>
          <a:pPr rtl="0"/>
          <a:r>
            <a:rPr lang="es-ES" dirty="0" smtClean="0"/>
            <a:t>Desarrollo cognitivo en la niñez temprana</a:t>
          </a:r>
          <a:endParaRPr lang="es-ES" dirty="0"/>
        </a:p>
      </dgm:t>
    </dgm:pt>
    <dgm:pt modelId="{79CD629F-4AF9-4975-8D70-EB49EC9B2F91}" type="parTrans" cxnId="{584A2D12-FD0F-411F-8E95-EB3560124C68}">
      <dgm:prSet/>
      <dgm:spPr/>
      <dgm:t>
        <a:bodyPr/>
        <a:lstStyle/>
        <a:p>
          <a:endParaRPr lang="es-ES"/>
        </a:p>
      </dgm:t>
    </dgm:pt>
    <dgm:pt modelId="{D5DA2EEF-1C54-4B08-A20F-4F2849F2F823}" type="sibTrans" cxnId="{584A2D12-FD0F-411F-8E95-EB3560124C68}">
      <dgm:prSet/>
      <dgm:spPr/>
      <dgm:t>
        <a:bodyPr/>
        <a:lstStyle/>
        <a:p>
          <a:endParaRPr lang="es-ES"/>
        </a:p>
      </dgm:t>
    </dgm:pt>
    <dgm:pt modelId="{D92047C6-9E16-4074-AF08-C555814FB0BF}">
      <dgm:prSet/>
      <dgm:spPr/>
      <dgm:t>
        <a:bodyPr/>
        <a:lstStyle/>
        <a:p>
          <a:pPr rtl="0"/>
          <a:r>
            <a:rPr lang="es-ES" smtClean="0"/>
            <a:t>Cambios cognitivos</a:t>
          </a:r>
          <a:endParaRPr lang="es-ES"/>
        </a:p>
      </dgm:t>
    </dgm:pt>
    <dgm:pt modelId="{7603CBA4-7EED-415A-B6A5-F4B512CAB6C8}" type="parTrans" cxnId="{827AAD48-9703-468F-ABB6-9D97ABC1CFDE}">
      <dgm:prSet/>
      <dgm:spPr/>
      <dgm:t>
        <a:bodyPr/>
        <a:lstStyle/>
        <a:p>
          <a:endParaRPr lang="es-ES"/>
        </a:p>
      </dgm:t>
    </dgm:pt>
    <dgm:pt modelId="{7470682D-D229-4708-9B39-CDA21A98DF3E}" type="sibTrans" cxnId="{827AAD48-9703-468F-ABB6-9D97ABC1CFDE}">
      <dgm:prSet/>
      <dgm:spPr/>
      <dgm:t>
        <a:bodyPr/>
        <a:lstStyle/>
        <a:p>
          <a:endParaRPr lang="es-ES"/>
        </a:p>
      </dgm:t>
    </dgm:pt>
    <dgm:pt modelId="{950CE1FC-BF91-4026-A1D3-BB777C159B98}">
      <dgm:prSet/>
      <dgm:spPr/>
      <dgm:t>
        <a:bodyPr/>
        <a:lstStyle/>
        <a:p>
          <a:pPr rtl="0"/>
          <a:r>
            <a:rPr lang="es-ES" smtClean="0"/>
            <a:t>El estadio preoperacional de Piaget</a:t>
          </a:r>
          <a:endParaRPr lang="es-ES"/>
        </a:p>
      </dgm:t>
    </dgm:pt>
    <dgm:pt modelId="{7FF1C6C7-BE95-4558-B7B3-83F89BBECE5B}" type="parTrans" cxnId="{3683F80D-0640-4614-9C41-E4E143B2B91A}">
      <dgm:prSet/>
      <dgm:spPr/>
      <dgm:t>
        <a:bodyPr/>
        <a:lstStyle/>
        <a:p>
          <a:endParaRPr lang="es-ES"/>
        </a:p>
      </dgm:t>
    </dgm:pt>
    <dgm:pt modelId="{A906BD5B-F226-44F5-9005-981140D233D7}" type="sibTrans" cxnId="{3683F80D-0640-4614-9C41-E4E143B2B91A}">
      <dgm:prSet/>
      <dgm:spPr/>
      <dgm:t>
        <a:bodyPr/>
        <a:lstStyle/>
        <a:p>
          <a:endParaRPr lang="es-ES"/>
        </a:p>
      </dgm:t>
    </dgm:pt>
    <dgm:pt modelId="{1C7F926B-D4D7-4F63-95EA-116D348E729E}">
      <dgm:prSet/>
      <dgm:spPr/>
      <dgm:t>
        <a:bodyPr/>
        <a:lstStyle/>
        <a:p>
          <a:pPr rtl="0"/>
          <a:r>
            <a:rPr lang="es-ES" smtClean="0"/>
            <a:t>La teoría del desarrollo de Vygotsky</a:t>
          </a:r>
          <a:endParaRPr lang="es-ES"/>
        </a:p>
      </dgm:t>
    </dgm:pt>
    <dgm:pt modelId="{B9881AE4-B21B-438D-BE17-4A585966218A}" type="parTrans" cxnId="{C2ED5091-B984-49B9-A9EB-A2329EF1EB5E}">
      <dgm:prSet/>
      <dgm:spPr/>
      <dgm:t>
        <a:bodyPr/>
        <a:lstStyle/>
        <a:p>
          <a:endParaRPr lang="es-ES"/>
        </a:p>
      </dgm:t>
    </dgm:pt>
    <dgm:pt modelId="{D9E7BB7B-621E-4DCB-A8D1-1C935FF00AFA}" type="sibTrans" cxnId="{C2ED5091-B984-49B9-A9EB-A2329EF1EB5E}">
      <dgm:prSet/>
      <dgm:spPr/>
      <dgm:t>
        <a:bodyPr/>
        <a:lstStyle/>
        <a:p>
          <a:endParaRPr lang="es-ES"/>
        </a:p>
      </dgm:t>
    </dgm:pt>
    <dgm:pt modelId="{E9BDF6C3-9CB6-4F13-91B0-72BFEEBA1F69}">
      <dgm:prSet/>
      <dgm:spPr/>
      <dgm:t>
        <a:bodyPr/>
        <a:lstStyle/>
        <a:p>
          <a:pPr rtl="0"/>
          <a:r>
            <a:rPr lang="es-ES" smtClean="0"/>
            <a:t>Procesamiento de la información</a:t>
          </a:r>
          <a:endParaRPr lang="es-ES"/>
        </a:p>
      </dgm:t>
    </dgm:pt>
    <dgm:pt modelId="{BFB885E3-C099-4938-8ED0-A2CC1B31F939}" type="parTrans" cxnId="{C7A422E0-7505-48AB-AAC8-39F99F6B0C78}">
      <dgm:prSet/>
      <dgm:spPr/>
      <dgm:t>
        <a:bodyPr/>
        <a:lstStyle/>
        <a:p>
          <a:endParaRPr lang="es-ES"/>
        </a:p>
      </dgm:t>
    </dgm:pt>
    <dgm:pt modelId="{1CBD5CE8-B718-48D0-86FB-2190F2767CE6}" type="sibTrans" cxnId="{C7A422E0-7505-48AB-AAC8-39F99F6B0C78}">
      <dgm:prSet/>
      <dgm:spPr/>
      <dgm:t>
        <a:bodyPr/>
        <a:lstStyle/>
        <a:p>
          <a:endParaRPr lang="es-ES"/>
        </a:p>
      </dgm:t>
    </dgm:pt>
    <dgm:pt modelId="{25F2D3A7-12DB-4186-81F5-139132550C4E}" type="pres">
      <dgm:prSet presAssocID="{CC8A8B1C-B72D-4C33-89EC-11A47B1F48B2}" presName="composite" presStyleCnt="0">
        <dgm:presLayoutVars>
          <dgm:chMax val="5"/>
          <dgm:dir/>
          <dgm:animLvl val="ctr"/>
          <dgm:resizeHandles val="exact"/>
        </dgm:presLayoutVars>
      </dgm:prSet>
      <dgm:spPr/>
      <dgm:t>
        <a:bodyPr/>
        <a:lstStyle/>
        <a:p>
          <a:endParaRPr lang="es-ES"/>
        </a:p>
      </dgm:t>
    </dgm:pt>
    <dgm:pt modelId="{3C6139E5-0A5A-4059-9635-EAA2E65CFA54}" type="pres">
      <dgm:prSet presAssocID="{CC8A8B1C-B72D-4C33-89EC-11A47B1F48B2}" presName="cycle" presStyleCnt="0"/>
      <dgm:spPr/>
    </dgm:pt>
    <dgm:pt modelId="{F90697F6-1A67-4CC0-BE0D-C119217379D5}" type="pres">
      <dgm:prSet presAssocID="{CC8A8B1C-B72D-4C33-89EC-11A47B1F48B2}" presName="centerShape" presStyleCnt="0"/>
      <dgm:spPr/>
    </dgm:pt>
    <dgm:pt modelId="{0E3DF7D7-FFD4-4B10-B6FE-74EA7C096C05}" type="pres">
      <dgm:prSet presAssocID="{CC8A8B1C-B72D-4C33-89EC-11A47B1F48B2}" presName="connSite" presStyleLbl="node1" presStyleIdx="0" presStyleCnt="5"/>
      <dgm:spPr/>
    </dgm:pt>
    <dgm:pt modelId="{E2AD3262-5377-416D-B441-2B505C56037A}" type="pres">
      <dgm:prSet presAssocID="{CC8A8B1C-B72D-4C33-89EC-11A47B1F48B2}" presName="visible" presStyleLbl="node1" presStyleIdx="0" presStyleCnt="5" custScaleX="177443" custScaleY="161187" custLinFactNeighborX="-42414" custLinFactNeighborY="5386"/>
      <dgm:spPr>
        <a:blipFill rotWithShape="1">
          <a:blip xmlns:r="http://schemas.openxmlformats.org/officeDocument/2006/relationships" r:embed="rId1"/>
          <a:stretch>
            <a:fillRect/>
          </a:stretch>
        </a:blipFill>
      </dgm:spPr>
    </dgm:pt>
    <dgm:pt modelId="{36FBF5EA-00AF-43DC-9BEF-3B9E9A74C02B}" type="pres">
      <dgm:prSet presAssocID="{5ADEDEDE-71EE-477F-8E27-EFDE65F8E88B}" presName="Name25" presStyleLbl="parChTrans1D1" presStyleIdx="0" presStyleCnt="4"/>
      <dgm:spPr/>
      <dgm:t>
        <a:bodyPr/>
        <a:lstStyle/>
        <a:p>
          <a:endParaRPr lang="es-ES"/>
        </a:p>
      </dgm:t>
    </dgm:pt>
    <dgm:pt modelId="{2855FAAF-7D24-491A-9E9A-336A8FD182FA}" type="pres">
      <dgm:prSet presAssocID="{A6C2EC17-49D0-4B70-BD8D-E7E0F755D203}" presName="node" presStyleCnt="0"/>
      <dgm:spPr/>
    </dgm:pt>
    <dgm:pt modelId="{C21557D4-606A-4B19-98F1-ED674979BD7B}" type="pres">
      <dgm:prSet presAssocID="{A6C2EC17-49D0-4B70-BD8D-E7E0F755D203}" presName="parentNode" presStyleLbl="node1" presStyleIdx="1" presStyleCnt="5">
        <dgm:presLayoutVars>
          <dgm:chMax val="1"/>
          <dgm:bulletEnabled val="1"/>
        </dgm:presLayoutVars>
      </dgm:prSet>
      <dgm:spPr/>
      <dgm:t>
        <a:bodyPr/>
        <a:lstStyle/>
        <a:p>
          <a:endParaRPr lang="es-ES"/>
        </a:p>
      </dgm:t>
    </dgm:pt>
    <dgm:pt modelId="{D7D323EF-BC6E-4E61-A142-A8231220AD40}" type="pres">
      <dgm:prSet presAssocID="{A6C2EC17-49D0-4B70-BD8D-E7E0F755D203}" presName="childNode" presStyleLbl="revTx" presStyleIdx="0" presStyleCnt="4">
        <dgm:presLayoutVars>
          <dgm:bulletEnabled val="1"/>
        </dgm:presLayoutVars>
      </dgm:prSet>
      <dgm:spPr/>
      <dgm:t>
        <a:bodyPr/>
        <a:lstStyle/>
        <a:p>
          <a:endParaRPr lang="es-ES"/>
        </a:p>
      </dgm:t>
    </dgm:pt>
    <dgm:pt modelId="{81B739C2-8F7B-475D-B233-A4CCBC456D3D}" type="pres">
      <dgm:prSet presAssocID="{1F337411-98F1-4513-8447-682E4063A854}" presName="Name25" presStyleLbl="parChTrans1D1" presStyleIdx="1" presStyleCnt="4"/>
      <dgm:spPr/>
      <dgm:t>
        <a:bodyPr/>
        <a:lstStyle/>
        <a:p>
          <a:endParaRPr lang="es-ES"/>
        </a:p>
      </dgm:t>
    </dgm:pt>
    <dgm:pt modelId="{F98D7AF6-198A-4218-B4C4-F4722ED912B4}" type="pres">
      <dgm:prSet presAssocID="{D0F14C2D-0C9D-479C-A224-B4875AA57FC5}" presName="node" presStyleCnt="0"/>
      <dgm:spPr/>
    </dgm:pt>
    <dgm:pt modelId="{85F2339D-E14F-4B80-8DE6-8C115FDF074C}" type="pres">
      <dgm:prSet presAssocID="{D0F14C2D-0C9D-479C-A224-B4875AA57FC5}" presName="parentNode" presStyleLbl="node1" presStyleIdx="2" presStyleCnt="5">
        <dgm:presLayoutVars>
          <dgm:chMax val="1"/>
          <dgm:bulletEnabled val="1"/>
        </dgm:presLayoutVars>
      </dgm:prSet>
      <dgm:spPr/>
      <dgm:t>
        <a:bodyPr/>
        <a:lstStyle/>
        <a:p>
          <a:endParaRPr lang="es-ES"/>
        </a:p>
      </dgm:t>
    </dgm:pt>
    <dgm:pt modelId="{67829DF3-E17B-4B79-BFC5-24A300954742}" type="pres">
      <dgm:prSet presAssocID="{D0F14C2D-0C9D-479C-A224-B4875AA57FC5}" presName="childNode" presStyleLbl="revTx" presStyleIdx="1" presStyleCnt="4">
        <dgm:presLayoutVars>
          <dgm:bulletEnabled val="1"/>
        </dgm:presLayoutVars>
      </dgm:prSet>
      <dgm:spPr/>
      <dgm:t>
        <a:bodyPr/>
        <a:lstStyle/>
        <a:p>
          <a:endParaRPr lang="es-ES"/>
        </a:p>
      </dgm:t>
    </dgm:pt>
    <dgm:pt modelId="{43F030C2-1CD1-45D1-A4F5-EA6EDE714967}" type="pres">
      <dgm:prSet presAssocID="{6B61640E-EDBF-470F-9077-6E8F9D1D490D}" presName="Name25" presStyleLbl="parChTrans1D1" presStyleIdx="2" presStyleCnt="4"/>
      <dgm:spPr/>
      <dgm:t>
        <a:bodyPr/>
        <a:lstStyle/>
        <a:p>
          <a:endParaRPr lang="es-ES"/>
        </a:p>
      </dgm:t>
    </dgm:pt>
    <dgm:pt modelId="{3A801EBE-6639-4758-A7B3-04EB4D9EB6A4}" type="pres">
      <dgm:prSet presAssocID="{1874DA51-93B5-4C5A-A53A-7504EAA2A62A}" presName="node" presStyleCnt="0"/>
      <dgm:spPr/>
    </dgm:pt>
    <dgm:pt modelId="{CF417918-32D4-4ED4-A4F0-E3373DD0ED58}" type="pres">
      <dgm:prSet presAssocID="{1874DA51-93B5-4C5A-A53A-7504EAA2A62A}" presName="parentNode" presStyleLbl="node1" presStyleIdx="3" presStyleCnt="5">
        <dgm:presLayoutVars>
          <dgm:chMax val="1"/>
          <dgm:bulletEnabled val="1"/>
        </dgm:presLayoutVars>
      </dgm:prSet>
      <dgm:spPr/>
      <dgm:t>
        <a:bodyPr/>
        <a:lstStyle/>
        <a:p>
          <a:endParaRPr lang="es-ES"/>
        </a:p>
      </dgm:t>
    </dgm:pt>
    <dgm:pt modelId="{120844CB-0CB4-45E7-A132-B584042831AE}" type="pres">
      <dgm:prSet presAssocID="{1874DA51-93B5-4C5A-A53A-7504EAA2A62A}" presName="childNode" presStyleLbl="revTx" presStyleIdx="2" presStyleCnt="4">
        <dgm:presLayoutVars>
          <dgm:bulletEnabled val="1"/>
        </dgm:presLayoutVars>
      </dgm:prSet>
      <dgm:spPr/>
      <dgm:t>
        <a:bodyPr/>
        <a:lstStyle/>
        <a:p>
          <a:endParaRPr lang="es-ES"/>
        </a:p>
      </dgm:t>
    </dgm:pt>
    <dgm:pt modelId="{5B2042E7-F8AA-4B4A-BA32-793B3C2DCB14}" type="pres">
      <dgm:prSet presAssocID="{79CD629F-4AF9-4975-8D70-EB49EC9B2F91}" presName="Name25" presStyleLbl="parChTrans1D1" presStyleIdx="3" presStyleCnt="4"/>
      <dgm:spPr/>
      <dgm:t>
        <a:bodyPr/>
        <a:lstStyle/>
        <a:p>
          <a:endParaRPr lang="es-ES"/>
        </a:p>
      </dgm:t>
    </dgm:pt>
    <dgm:pt modelId="{B20EF024-9092-4F31-B7D3-FD35C22078E7}" type="pres">
      <dgm:prSet presAssocID="{C4ADFC22-FBFA-4DC2-A46F-7D7B46CCAD5A}" presName="node" presStyleCnt="0"/>
      <dgm:spPr/>
    </dgm:pt>
    <dgm:pt modelId="{3DF06010-AF91-4F23-B206-2069A51BEC20}" type="pres">
      <dgm:prSet presAssocID="{C4ADFC22-FBFA-4DC2-A46F-7D7B46CCAD5A}" presName="parentNode" presStyleLbl="node1" presStyleIdx="4" presStyleCnt="5">
        <dgm:presLayoutVars>
          <dgm:chMax val="1"/>
          <dgm:bulletEnabled val="1"/>
        </dgm:presLayoutVars>
      </dgm:prSet>
      <dgm:spPr/>
      <dgm:t>
        <a:bodyPr/>
        <a:lstStyle/>
        <a:p>
          <a:endParaRPr lang="es-ES"/>
        </a:p>
      </dgm:t>
    </dgm:pt>
    <dgm:pt modelId="{97E4C1B1-E844-4E3B-B0D3-B1FB28C4EE5C}" type="pres">
      <dgm:prSet presAssocID="{C4ADFC22-FBFA-4DC2-A46F-7D7B46CCAD5A}" presName="childNode" presStyleLbl="revTx" presStyleIdx="3" presStyleCnt="4">
        <dgm:presLayoutVars>
          <dgm:bulletEnabled val="1"/>
        </dgm:presLayoutVars>
      </dgm:prSet>
      <dgm:spPr/>
      <dgm:t>
        <a:bodyPr/>
        <a:lstStyle/>
        <a:p>
          <a:endParaRPr lang="es-ES"/>
        </a:p>
      </dgm:t>
    </dgm:pt>
  </dgm:ptLst>
  <dgm:cxnLst>
    <dgm:cxn modelId="{E80FDBE4-E001-4C25-92ED-655EF44B20F4}" srcId="{1874DA51-93B5-4C5A-A53A-7504EAA2A62A}" destId="{D4393F8F-C54B-4AF1-8F71-73689908CD03}" srcOrd="1" destOrd="0" parTransId="{59B4B79C-9065-4AF5-A83C-D02AB1493BDF}" sibTransId="{E4338BF6-E86B-436E-920C-9EBF93B04CC9}"/>
    <dgm:cxn modelId="{10CA9BFB-2998-40F9-B796-D8DBE832BA82}" type="presOf" srcId="{D0F14C2D-0C9D-479C-A224-B4875AA57FC5}" destId="{85F2339D-E14F-4B80-8DE6-8C115FDF074C}" srcOrd="0" destOrd="0" presId="urn:microsoft.com/office/officeart/2005/8/layout/radial2"/>
    <dgm:cxn modelId="{3683F80D-0640-4614-9C41-E4E143B2B91A}" srcId="{C4ADFC22-FBFA-4DC2-A46F-7D7B46CCAD5A}" destId="{950CE1FC-BF91-4026-A1D3-BB777C159B98}" srcOrd="1" destOrd="0" parTransId="{7FF1C6C7-BE95-4558-B7B3-83F89BBECE5B}" sibTransId="{A906BD5B-F226-44F5-9005-981140D233D7}"/>
    <dgm:cxn modelId="{32D3359C-544A-4C02-9AD9-2C9209B7D027}" srcId="{A6C2EC17-49D0-4B70-BD8D-E7E0F755D203}" destId="{692F6CA8-21C4-414C-93C9-CCC5C9A9A7F5}" srcOrd="2" destOrd="0" parTransId="{33D2428C-214D-4FF7-867B-A57B0379F8F9}" sibTransId="{5BC8FE58-9F3C-44E4-8B0C-ABB11D1C2F8A}"/>
    <dgm:cxn modelId="{C52007B8-4558-4AD7-8615-542E1642D9C5}" type="presOf" srcId="{A6C2EC17-49D0-4B70-BD8D-E7E0F755D203}" destId="{C21557D4-606A-4B19-98F1-ED674979BD7B}" srcOrd="0" destOrd="0" presId="urn:microsoft.com/office/officeart/2005/8/layout/radial2"/>
    <dgm:cxn modelId="{827AAD48-9703-468F-ABB6-9D97ABC1CFDE}" srcId="{C4ADFC22-FBFA-4DC2-A46F-7D7B46CCAD5A}" destId="{D92047C6-9E16-4074-AF08-C555814FB0BF}" srcOrd="0" destOrd="0" parTransId="{7603CBA4-7EED-415A-B6A5-F4B512CAB6C8}" sibTransId="{7470682D-D229-4708-9B39-CDA21A98DF3E}"/>
    <dgm:cxn modelId="{BEBC73EF-8974-4021-BE78-4F30F2286107}" type="presOf" srcId="{692F6CA8-21C4-414C-93C9-CCC5C9A9A7F5}" destId="{D7D323EF-BC6E-4E61-A142-A8231220AD40}" srcOrd="0" destOrd="2" presId="urn:microsoft.com/office/officeart/2005/8/layout/radial2"/>
    <dgm:cxn modelId="{60AC351F-96BE-431A-8942-10E337977279}" type="presOf" srcId="{6C0EB3B4-B343-49E9-8145-BBF94B439CD2}" destId="{120844CB-0CB4-45E7-A132-B584042831AE}" srcOrd="0" destOrd="3" presId="urn:microsoft.com/office/officeart/2005/8/layout/radial2"/>
    <dgm:cxn modelId="{C7A422E0-7505-48AB-AAC8-39F99F6B0C78}" srcId="{C4ADFC22-FBFA-4DC2-A46F-7D7B46CCAD5A}" destId="{E9BDF6C3-9CB6-4F13-91B0-72BFEEBA1F69}" srcOrd="3" destOrd="0" parTransId="{BFB885E3-C099-4938-8ED0-A2CC1B31F939}" sibTransId="{1CBD5CE8-B718-48D0-86FB-2190F2767CE6}"/>
    <dgm:cxn modelId="{0589F80F-EA7F-45D5-91AC-11541525F768}" type="presOf" srcId="{537B2354-3723-4361-8C40-48FD6A57B720}" destId="{D7D323EF-BC6E-4E61-A142-A8231220AD40}" srcOrd="0" destOrd="1" presId="urn:microsoft.com/office/officeart/2005/8/layout/radial2"/>
    <dgm:cxn modelId="{BB0E10E7-3F17-49CE-B6F1-E64895BE3449}" type="presOf" srcId="{950CE1FC-BF91-4026-A1D3-BB777C159B98}" destId="{97E4C1B1-E844-4E3B-B0D3-B1FB28C4EE5C}" srcOrd="0" destOrd="1" presId="urn:microsoft.com/office/officeart/2005/8/layout/radial2"/>
    <dgm:cxn modelId="{F98E7812-4A75-4351-9D7C-9D95B4931351}" type="presOf" srcId="{D92047C6-9E16-4074-AF08-C555814FB0BF}" destId="{97E4C1B1-E844-4E3B-B0D3-B1FB28C4EE5C}" srcOrd="0" destOrd="0" presId="urn:microsoft.com/office/officeart/2005/8/layout/radial2"/>
    <dgm:cxn modelId="{178FB27C-EB09-4D51-81FD-8A87EE408AA5}" type="presOf" srcId="{79CD629F-4AF9-4975-8D70-EB49EC9B2F91}" destId="{5B2042E7-F8AA-4B4A-BA32-793B3C2DCB14}" srcOrd="0" destOrd="0" presId="urn:microsoft.com/office/officeart/2005/8/layout/radial2"/>
    <dgm:cxn modelId="{E2E7CC22-7EC8-4550-AABA-DB2F6F2D6BA3}" srcId="{CC8A8B1C-B72D-4C33-89EC-11A47B1F48B2}" destId="{A6C2EC17-49D0-4B70-BD8D-E7E0F755D203}" srcOrd="0" destOrd="0" parTransId="{5ADEDEDE-71EE-477F-8E27-EFDE65F8E88B}" sibTransId="{0D2FD370-5B06-4A71-B30C-930A02BD4481}"/>
    <dgm:cxn modelId="{364A3CCA-0A27-4624-8AC1-A78801860F50}" type="presOf" srcId="{C4ADFC22-FBFA-4DC2-A46F-7D7B46CCAD5A}" destId="{3DF06010-AF91-4F23-B206-2069A51BEC20}" srcOrd="0" destOrd="0" presId="urn:microsoft.com/office/officeart/2005/8/layout/radial2"/>
    <dgm:cxn modelId="{44338B2D-DED4-45BC-B1FA-8098F2D7978C}" type="presOf" srcId="{D1C724C4-D7CB-4264-929B-EB5CFC82C7AD}" destId="{D7D323EF-BC6E-4E61-A142-A8231220AD40}" srcOrd="0" destOrd="0" presId="urn:microsoft.com/office/officeart/2005/8/layout/radial2"/>
    <dgm:cxn modelId="{584A2D12-FD0F-411F-8E95-EB3560124C68}" srcId="{CC8A8B1C-B72D-4C33-89EC-11A47B1F48B2}" destId="{C4ADFC22-FBFA-4DC2-A46F-7D7B46CCAD5A}" srcOrd="3" destOrd="0" parTransId="{79CD629F-4AF9-4975-8D70-EB49EC9B2F91}" sibTransId="{D5DA2EEF-1C54-4B08-A20F-4F2849F2F823}"/>
    <dgm:cxn modelId="{F92C9B63-0CAD-4813-B1C7-6457E8FB0F5E}" srcId="{1874DA51-93B5-4C5A-A53A-7504EAA2A62A}" destId="{6C0EB3B4-B343-49E9-8145-BBF94B439CD2}" srcOrd="3" destOrd="0" parTransId="{DEA3CC2C-8835-4242-83CD-E2CBEF7B684C}" sibTransId="{E8D8B81F-BB55-4E02-9E99-F2AE3AC66467}"/>
    <dgm:cxn modelId="{168F6F18-FAFD-45A2-A0FE-8F6C9F7FF1F0}" type="presOf" srcId="{5ADEDEDE-71EE-477F-8E27-EFDE65F8E88B}" destId="{36FBF5EA-00AF-43DC-9BEF-3B9E9A74C02B}" srcOrd="0" destOrd="0" presId="urn:microsoft.com/office/officeart/2005/8/layout/radial2"/>
    <dgm:cxn modelId="{4795E87E-E9D0-49FE-A3A4-62F8198D03DC}" type="presOf" srcId="{ECB674AA-E045-43A8-95DF-2DA2D0FF9EFD}" destId="{120844CB-0CB4-45E7-A132-B584042831AE}" srcOrd="0" destOrd="0" presId="urn:microsoft.com/office/officeart/2005/8/layout/radial2"/>
    <dgm:cxn modelId="{C5A3BADE-F0F3-4CB2-899E-66D3C14F3587}" type="presOf" srcId="{1C7F926B-D4D7-4F63-95EA-116D348E729E}" destId="{97E4C1B1-E844-4E3B-B0D3-B1FB28C4EE5C}" srcOrd="0" destOrd="2" presId="urn:microsoft.com/office/officeart/2005/8/layout/radial2"/>
    <dgm:cxn modelId="{1EA4658E-A694-4633-8E50-C51F11022F6C}" srcId="{D0F14C2D-0C9D-479C-A224-B4875AA57FC5}" destId="{8AA31622-7229-4A54-8DB5-F6F26EBA8889}" srcOrd="0" destOrd="0" parTransId="{1E561D7F-E167-4DE3-9AD3-6EFACDA35678}" sibTransId="{1CE86305-7B35-41F8-868C-07925E9B798F}"/>
    <dgm:cxn modelId="{3EC3F446-67B4-4B3B-BB77-152C0D851A3E}" type="presOf" srcId="{CC8A8B1C-B72D-4C33-89EC-11A47B1F48B2}" destId="{25F2D3A7-12DB-4186-81F5-139132550C4E}" srcOrd="0" destOrd="0" presId="urn:microsoft.com/office/officeart/2005/8/layout/radial2"/>
    <dgm:cxn modelId="{ED405EF3-811B-466B-8D87-AFA76EFEA93E}" srcId="{CC8A8B1C-B72D-4C33-89EC-11A47B1F48B2}" destId="{D0F14C2D-0C9D-479C-A224-B4875AA57FC5}" srcOrd="1" destOrd="0" parTransId="{1F337411-98F1-4513-8447-682E4063A854}" sibTransId="{5448647A-6B9A-4D3B-9BD7-48806F135E9E}"/>
    <dgm:cxn modelId="{8BD49398-2414-40E7-9FEF-637885431184}" type="presOf" srcId="{E9BDF6C3-9CB6-4F13-91B0-72BFEEBA1F69}" destId="{97E4C1B1-E844-4E3B-B0D3-B1FB28C4EE5C}" srcOrd="0" destOrd="3" presId="urn:microsoft.com/office/officeart/2005/8/layout/radial2"/>
    <dgm:cxn modelId="{39D38B02-20EB-4CA7-986B-B307E7C4F099}" type="presOf" srcId="{31EC644F-51FB-43FC-ADB2-4E992955672C}" destId="{120844CB-0CB4-45E7-A132-B584042831AE}" srcOrd="0" destOrd="2" presId="urn:microsoft.com/office/officeart/2005/8/layout/radial2"/>
    <dgm:cxn modelId="{829FBEC2-E2D1-4F22-9ADF-897435179505}" srcId="{1874DA51-93B5-4C5A-A53A-7504EAA2A62A}" destId="{ECB674AA-E045-43A8-95DF-2DA2D0FF9EFD}" srcOrd="0" destOrd="0" parTransId="{95FB64CE-74A2-4612-8918-ACA17D185D31}" sibTransId="{5890AA6F-4A99-462E-B44A-A6339B7E3DA6}"/>
    <dgm:cxn modelId="{E219283A-5109-4874-977F-AD7B1B7F9BA8}" srcId="{A6C2EC17-49D0-4B70-BD8D-E7E0F755D203}" destId="{537B2354-3723-4361-8C40-48FD6A57B720}" srcOrd="1" destOrd="0" parTransId="{2358CD9D-F86B-4372-8125-7D26A872DFB2}" sibTransId="{1DFF7B1E-918C-4224-9244-63DB96A5CD7B}"/>
    <dgm:cxn modelId="{761D1FA7-FECC-4AD7-A0BA-E8E033058D90}" type="presOf" srcId="{1874DA51-93B5-4C5A-A53A-7504EAA2A62A}" destId="{CF417918-32D4-4ED4-A4F0-E3373DD0ED58}" srcOrd="0" destOrd="0" presId="urn:microsoft.com/office/officeart/2005/8/layout/radial2"/>
    <dgm:cxn modelId="{376D3E33-68B0-4CA1-8F0C-F0B5CD0CC773}" srcId="{A6C2EC17-49D0-4B70-BD8D-E7E0F755D203}" destId="{D1C724C4-D7CB-4264-929B-EB5CFC82C7AD}" srcOrd="0" destOrd="0" parTransId="{DB4D3050-703F-49F1-B707-98EDA24E8E4E}" sibTransId="{CF5415C7-DDC2-4CC2-897C-ECC12F171900}"/>
    <dgm:cxn modelId="{61FCBF14-246A-4570-8F05-911622791F6A}" type="presOf" srcId="{1F337411-98F1-4513-8447-682E4063A854}" destId="{81B739C2-8F7B-475D-B233-A4CCBC456D3D}" srcOrd="0" destOrd="0" presId="urn:microsoft.com/office/officeart/2005/8/layout/radial2"/>
    <dgm:cxn modelId="{459FC3C0-CFEB-480A-A36D-F9F71C5F9905}" srcId="{1874DA51-93B5-4C5A-A53A-7504EAA2A62A}" destId="{31EC644F-51FB-43FC-ADB2-4E992955672C}" srcOrd="2" destOrd="0" parTransId="{468AA2F5-FDA3-4A0A-92D8-8B27CBE0F863}" sibTransId="{97179669-2362-41F6-9343-3D35402A14B8}"/>
    <dgm:cxn modelId="{30FB6E68-C4D3-48E2-817D-E1FE08E8E59C}" type="presOf" srcId="{8AA31622-7229-4A54-8DB5-F6F26EBA8889}" destId="{67829DF3-E17B-4B79-BFC5-24A300954742}" srcOrd="0" destOrd="0" presId="urn:microsoft.com/office/officeart/2005/8/layout/radial2"/>
    <dgm:cxn modelId="{F58A015F-3832-4938-BB40-9AA16739EBED}" srcId="{CC8A8B1C-B72D-4C33-89EC-11A47B1F48B2}" destId="{1874DA51-93B5-4C5A-A53A-7504EAA2A62A}" srcOrd="2" destOrd="0" parTransId="{6B61640E-EDBF-470F-9077-6E8F9D1D490D}" sibTransId="{744EC17C-14D2-4EB0-992F-3F9D9B80E8BA}"/>
    <dgm:cxn modelId="{FEC37446-5BD5-482F-9B66-2B8212C41D7F}" type="presOf" srcId="{6B61640E-EDBF-470F-9077-6E8F9D1D490D}" destId="{43F030C2-1CD1-45D1-A4F5-EA6EDE714967}" srcOrd="0" destOrd="0" presId="urn:microsoft.com/office/officeart/2005/8/layout/radial2"/>
    <dgm:cxn modelId="{07BC149C-DEE1-4001-A6AC-04A09A796BC9}" type="presOf" srcId="{D4393F8F-C54B-4AF1-8F71-73689908CD03}" destId="{120844CB-0CB4-45E7-A132-B584042831AE}" srcOrd="0" destOrd="1" presId="urn:microsoft.com/office/officeart/2005/8/layout/radial2"/>
    <dgm:cxn modelId="{C2ED5091-B984-49B9-A9EB-A2329EF1EB5E}" srcId="{C4ADFC22-FBFA-4DC2-A46F-7D7B46CCAD5A}" destId="{1C7F926B-D4D7-4F63-95EA-116D348E729E}" srcOrd="2" destOrd="0" parTransId="{B9881AE4-B21B-438D-BE17-4A585966218A}" sibTransId="{D9E7BB7B-621E-4DCB-A8D1-1C935FF00AFA}"/>
    <dgm:cxn modelId="{9054EB9D-C666-46CA-BFAC-CFA745B33016}" type="presParOf" srcId="{25F2D3A7-12DB-4186-81F5-139132550C4E}" destId="{3C6139E5-0A5A-4059-9635-EAA2E65CFA54}" srcOrd="0" destOrd="0" presId="urn:microsoft.com/office/officeart/2005/8/layout/radial2"/>
    <dgm:cxn modelId="{5606B4BA-B8BE-43F4-8450-8B50FD8A481B}" type="presParOf" srcId="{3C6139E5-0A5A-4059-9635-EAA2E65CFA54}" destId="{F90697F6-1A67-4CC0-BE0D-C119217379D5}" srcOrd="0" destOrd="0" presId="urn:microsoft.com/office/officeart/2005/8/layout/radial2"/>
    <dgm:cxn modelId="{65F5D62B-76A1-48C4-9119-1013C1403225}" type="presParOf" srcId="{F90697F6-1A67-4CC0-BE0D-C119217379D5}" destId="{0E3DF7D7-FFD4-4B10-B6FE-74EA7C096C05}" srcOrd="0" destOrd="0" presId="urn:microsoft.com/office/officeart/2005/8/layout/radial2"/>
    <dgm:cxn modelId="{504FB2CB-2C11-4FC7-9DC8-D68C746950A8}" type="presParOf" srcId="{F90697F6-1A67-4CC0-BE0D-C119217379D5}" destId="{E2AD3262-5377-416D-B441-2B505C56037A}" srcOrd="1" destOrd="0" presId="urn:microsoft.com/office/officeart/2005/8/layout/radial2"/>
    <dgm:cxn modelId="{124B81D1-7DCF-4B45-BC87-EBB55FC55549}" type="presParOf" srcId="{3C6139E5-0A5A-4059-9635-EAA2E65CFA54}" destId="{36FBF5EA-00AF-43DC-9BEF-3B9E9A74C02B}" srcOrd="1" destOrd="0" presId="urn:microsoft.com/office/officeart/2005/8/layout/radial2"/>
    <dgm:cxn modelId="{2D981E6E-B2F9-4E5D-B46D-EC74797DC8AC}" type="presParOf" srcId="{3C6139E5-0A5A-4059-9635-EAA2E65CFA54}" destId="{2855FAAF-7D24-491A-9E9A-336A8FD182FA}" srcOrd="2" destOrd="0" presId="urn:microsoft.com/office/officeart/2005/8/layout/radial2"/>
    <dgm:cxn modelId="{65B60460-1E17-444A-BEEE-F98512436255}" type="presParOf" srcId="{2855FAAF-7D24-491A-9E9A-336A8FD182FA}" destId="{C21557D4-606A-4B19-98F1-ED674979BD7B}" srcOrd="0" destOrd="0" presId="urn:microsoft.com/office/officeart/2005/8/layout/radial2"/>
    <dgm:cxn modelId="{06678125-1CE4-40D2-AB38-8273CCEECB2F}" type="presParOf" srcId="{2855FAAF-7D24-491A-9E9A-336A8FD182FA}" destId="{D7D323EF-BC6E-4E61-A142-A8231220AD40}" srcOrd="1" destOrd="0" presId="urn:microsoft.com/office/officeart/2005/8/layout/radial2"/>
    <dgm:cxn modelId="{000C93D5-5BD9-4967-97FB-D6C214E1EEA4}" type="presParOf" srcId="{3C6139E5-0A5A-4059-9635-EAA2E65CFA54}" destId="{81B739C2-8F7B-475D-B233-A4CCBC456D3D}" srcOrd="3" destOrd="0" presId="urn:microsoft.com/office/officeart/2005/8/layout/radial2"/>
    <dgm:cxn modelId="{FB44DDF3-20F5-496C-89F9-CCBE75858C6F}" type="presParOf" srcId="{3C6139E5-0A5A-4059-9635-EAA2E65CFA54}" destId="{F98D7AF6-198A-4218-B4C4-F4722ED912B4}" srcOrd="4" destOrd="0" presId="urn:microsoft.com/office/officeart/2005/8/layout/radial2"/>
    <dgm:cxn modelId="{B68BF99D-B2B2-44AD-82A8-0C2A06EBDF12}" type="presParOf" srcId="{F98D7AF6-198A-4218-B4C4-F4722ED912B4}" destId="{85F2339D-E14F-4B80-8DE6-8C115FDF074C}" srcOrd="0" destOrd="0" presId="urn:microsoft.com/office/officeart/2005/8/layout/radial2"/>
    <dgm:cxn modelId="{D4AD2128-88A5-4BAC-A94A-EF89F11B33F3}" type="presParOf" srcId="{F98D7AF6-198A-4218-B4C4-F4722ED912B4}" destId="{67829DF3-E17B-4B79-BFC5-24A300954742}" srcOrd="1" destOrd="0" presId="urn:microsoft.com/office/officeart/2005/8/layout/radial2"/>
    <dgm:cxn modelId="{F09E6E14-D08C-4DAA-9359-8AC012A66118}" type="presParOf" srcId="{3C6139E5-0A5A-4059-9635-EAA2E65CFA54}" destId="{43F030C2-1CD1-45D1-A4F5-EA6EDE714967}" srcOrd="5" destOrd="0" presId="urn:microsoft.com/office/officeart/2005/8/layout/radial2"/>
    <dgm:cxn modelId="{F2AD80D0-3BC2-4F3F-A846-3330D8A3B207}" type="presParOf" srcId="{3C6139E5-0A5A-4059-9635-EAA2E65CFA54}" destId="{3A801EBE-6639-4758-A7B3-04EB4D9EB6A4}" srcOrd="6" destOrd="0" presId="urn:microsoft.com/office/officeart/2005/8/layout/radial2"/>
    <dgm:cxn modelId="{E87F5231-88F8-448B-9326-DAB9474A83AA}" type="presParOf" srcId="{3A801EBE-6639-4758-A7B3-04EB4D9EB6A4}" destId="{CF417918-32D4-4ED4-A4F0-E3373DD0ED58}" srcOrd="0" destOrd="0" presId="urn:microsoft.com/office/officeart/2005/8/layout/radial2"/>
    <dgm:cxn modelId="{812526C3-008D-4DA6-8AB4-2F586863ACF4}" type="presParOf" srcId="{3A801EBE-6639-4758-A7B3-04EB4D9EB6A4}" destId="{120844CB-0CB4-45E7-A132-B584042831AE}" srcOrd="1" destOrd="0" presId="urn:microsoft.com/office/officeart/2005/8/layout/radial2"/>
    <dgm:cxn modelId="{3CFEA561-2808-476C-83EA-2919A3DBE18F}" type="presParOf" srcId="{3C6139E5-0A5A-4059-9635-EAA2E65CFA54}" destId="{5B2042E7-F8AA-4B4A-BA32-793B3C2DCB14}" srcOrd="7" destOrd="0" presId="urn:microsoft.com/office/officeart/2005/8/layout/radial2"/>
    <dgm:cxn modelId="{ECEA7248-2784-42A6-8F81-47C5D81B8A6A}" type="presParOf" srcId="{3C6139E5-0A5A-4059-9635-EAA2E65CFA54}" destId="{B20EF024-9092-4F31-B7D3-FD35C22078E7}" srcOrd="8" destOrd="0" presId="urn:microsoft.com/office/officeart/2005/8/layout/radial2"/>
    <dgm:cxn modelId="{9E622EB1-9D19-41D5-A58E-165CF5039C63}" type="presParOf" srcId="{B20EF024-9092-4F31-B7D3-FD35C22078E7}" destId="{3DF06010-AF91-4F23-B206-2069A51BEC20}" srcOrd="0" destOrd="0" presId="urn:microsoft.com/office/officeart/2005/8/layout/radial2"/>
    <dgm:cxn modelId="{B9B38DF5-2196-4E66-A8B5-CF521F4C88C2}" type="presParOf" srcId="{B20EF024-9092-4F31-B7D3-FD35C22078E7}" destId="{97E4C1B1-E844-4E3B-B0D3-B1FB28C4EE5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841414-F10C-4A7E-BA30-B445168D5027}"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DF0B9EDC-F0DF-4847-8561-D4547F60016A}">
      <dgm:prSet/>
      <dgm:spPr>
        <a:solidFill>
          <a:schemeClr val="accent4">
            <a:lumMod val="60000"/>
            <a:lumOff val="40000"/>
          </a:schemeClr>
        </a:solidFill>
      </dgm:spPr>
      <dgm:t>
        <a:bodyPr/>
        <a:lstStyle/>
        <a:p>
          <a:pPr rtl="0"/>
          <a:r>
            <a:rPr lang="es-ES" dirty="0" smtClean="0"/>
            <a:t>Desarrollo socioemocional en la primera infancia, </a:t>
          </a:r>
          <a:endParaRPr lang="es-ES" dirty="0"/>
        </a:p>
      </dgm:t>
    </dgm:pt>
    <dgm:pt modelId="{2D9F93D1-5014-4ECD-8718-1844564D6C50}" type="parTrans" cxnId="{053E27B5-1B97-4A05-9743-96537B4F5294}">
      <dgm:prSet/>
      <dgm:spPr/>
      <dgm:t>
        <a:bodyPr/>
        <a:lstStyle/>
        <a:p>
          <a:endParaRPr lang="es-ES"/>
        </a:p>
      </dgm:t>
    </dgm:pt>
    <dgm:pt modelId="{44048573-54C2-4E94-BABE-533022649ED7}" type="sibTrans" cxnId="{053E27B5-1B97-4A05-9743-96537B4F5294}">
      <dgm:prSet/>
      <dgm:spPr/>
      <dgm:t>
        <a:bodyPr/>
        <a:lstStyle/>
        <a:p>
          <a:endParaRPr lang="es-ES"/>
        </a:p>
      </dgm:t>
    </dgm:pt>
    <dgm:pt modelId="{62FE1EF4-0DBD-4C72-BC17-C6D43318EC20}">
      <dgm:prSet/>
      <dgm:spPr/>
      <dgm:t>
        <a:bodyPr/>
        <a:lstStyle/>
        <a:p>
          <a:pPr rtl="0"/>
          <a:r>
            <a:rPr lang="es-ES" smtClean="0"/>
            <a:t>Desarrollo emocional y de la personalidad, temperamento, el apego. Contexto social, la familia. El jardín de Infancia</a:t>
          </a:r>
          <a:endParaRPr lang="es-ES"/>
        </a:p>
      </dgm:t>
    </dgm:pt>
    <dgm:pt modelId="{AD0FBE22-ABD1-407D-A20B-D62424248689}" type="parTrans" cxnId="{528E35A6-3A8A-43CD-9CB3-E18A12EB280D}">
      <dgm:prSet/>
      <dgm:spPr/>
      <dgm:t>
        <a:bodyPr/>
        <a:lstStyle/>
        <a:p>
          <a:endParaRPr lang="es-ES"/>
        </a:p>
      </dgm:t>
    </dgm:pt>
    <dgm:pt modelId="{6E503299-E46A-42A9-9CDC-1EAACC27E2A9}" type="sibTrans" cxnId="{528E35A6-3A8A-43CD-9CB3-E18A12EB280D}">
      <dgm:prSet/>
      <dgm:spPr/>
      <dgm:t>
        <a:bodyPr/>
        <a:lstStyle/>
        <a:p>
          <a:endParaRPr lang="es-ES"/>
        </a:p>
      </dgm:t>
    </dgm:pt>
    <dgm:pt modelId="{DD15D173-635C-4618-AD5B-9E4B8CA43A67}">
      <dgm:prSet/>
      <dgm:spPr>
        <a:solidFill>
          <a:schemeClr val="accent4">
            <a:lumMod val="60000"/>
            <a:lumOff val="40000"/>
          </a:schemeClr>
        </a:solidFill>
      </dgm:spPr>
      <dgm:t>
        <a:bodyPr/>
        <a:lstStyle/>
        <a:p>
          <a:pPr rtl="0"/>
          <a:r>
            <a:rPr lang="es-ES" dirty="0" smtClean="0"/>
            <a:t>Desarrollo socioemocional en la niñez temprana</a:t>
          </a:r>
          <a:endParaRPr lang="es-ES" dirty="0"/>
        </a:p>
      </dgm:t>
    </dgm:pt>
    <dgm:pt modelId="{D6811D43-5F69-4FEB-8D0F-0B4C839BB72A}" type="parTrans" cxnId="{5ECB27CD-875E-41F2-B681-70322AFE758C}">
      <dgm:prSet/>
      <dgm:spPr/>
      <dgm:t>
        <a:bodyPr/>
        <a:lstStyle/>
        <a:p>
          <a:endParaRPr lang="es-ES"/>
        </a:p>
      </dgm:t>
    </dgm:pt>
    <dgm:pt modelId="{A6A3052E-5517-4F55-8ADD-AF52476B575C}" type="sibTrans" cxnId="{5ECB27CD-875E-41F2-B681-70322AFE758C}">
      <dgm:prSet/>
      <dgm:spPr/>
      <dgm:t>
        <a:bodyPr/>
        <a:lstStyle/>
        <a:p>
          <a:endParaRPr lang="es-ES"/>
        </a:p>
      </dgm:t>
    </dgm:pt>
    <dgm:pt modelId="{FF75898D-6CAC-45C1-8566-4B9CC5236025}">
      <dgm:prSet/>
      <dgm:spPr/>
      <dgm:t>
        <a:bodyPr/>
        <a:lstStyle/>
        <a:p>
          <a:pPr rtl="0"/>
          <a:r>
            <a:rPr lang="es-ES" smtClean="0"/>
            <a:t>Desarrollo emocional y de la personalidad</a:t>
          </a:r>
          <a:endParaRPr lang="es-ES"/>
        </a:p>
      </dgm:t>
    </dgm:pt>
    <dgm:pt modelId="{ADDED29F-33BC-45FF-B4B1-92C3AD14639E}" type="parTrans" cxnId="{A759573F-119C-4004-8C74-D5CBEF6CECBF}">
      <dgm:prSet/>
      <dgm:spPr/>
      <dgm:t>
        <a:bodyPr/>
        <a:lstStyle/>
        <a:p>
          <a:endParaRPr lang="es-ES"/>
        </a:p>
      </dgm:t>
    </dgm:pt>
    <dgm:pt modelId="{93267078-C55E-41F0-A71C-635BEE19FDED}" type="sibTrans" cxnId="{A759573F-119C-4004-8C74-D5CBEF6CECBF}">
      <dgm:prSet/>
      <dgm:spPr/>
      <dgm:t>
        <a:bodyPr/>
        <a:lstStyle/>
        <a:p>
          <a:endParaRPr lang="es-ES"/>
        </a:p>
      </dgm:t>
    </dgm:pt>
    <dgm:pt modelId="{138EB586-FC78-4542-B368-49815038FE63}">
      <dgm:prSet/>
      <dgm:spPr/>
      <dgm:t>
        <a:bodyPr/>
        <a:lstStyle/>
        <a:p>
          <a:pPr rtl="0"/>
          <a:r>
            <a:rPr lang="es-ES" smtClean="0"/>
            <a:t>Desarrollo moral</a:t>
          </a:r>
          <a:endParaRPr lang="es-ES"/>
        </a:p>
      </dgm:t>
    </dgm:pt>
    <dgm:pt modelId="{1AA6F228-490A-4FEE-876B-F55656BA084A}" type="parTrans" cxnId="{03FE0E3F-44F1-4934-8B43-9422BADBD1E5}">
      <dgm:prSet/>
      <dgm:spPr/>
      <dgm:t>
        <a:bodyPr/>
        <a:lstStyle/>
        <a:p>
          <a:endParaRPr lang="es-ES"/>
        </a:p>
      </dgm:t>
    </dgm:pt>
    <dgm:pt modelId="{0796E466-2493-4D96-B3C0-91F1B99F1B59}" type="sibTrans" cxnId="{03FE0E3F-44F1-4934-8B43-9422BADBD1E5}">
      <dgm:prSet/>
      <dgm:spPr/>
      <dgm:t>
        <a:bodyPr/>
        <a:lstStyle/>
        <a:p>
          <a:endParaRPr lang="es-ES"/>
        </a:p>
      </dgm:t>
    </dgm:pt>
    <dgm:pt modelId="{3594D6C8-48A7-4337-87E8-80D2BEB27A4E}">
      <dgm:prSet/>
      <dgm:spPr/>
      <dgm:t>
        <a:bodyPr/>
        <a:lstStyle/>
        <a:p>
          <a:pPr rtl="0"/>
          <a:r>
            <a:rPr lang="es-ES" smtClean="0"/>
            <a:t>Género, Familia- Crianza de los hijos</a:t>
          </a:r>
          <a:endParaRPr lang="es-ES"/>
        </a:p>
      </dgm:t>
    </dgm:pt>
    <dgm:pt modelId="{BED65EB2-0691-4316-9CB2-3E9BB9F1DBAC}" type="parTrans" cxnId="{72A15AD5-21F0-4C34-BD97-5B4E9640B3CE}">
      <dgm:prSet/>
      <dgm:spPr/>
      <dgm:t>
        <a:bodyPr/>
        <a:lstStyle/>
        <a:p>
          <a:endParaRPr lang="es-ES"/>
        </a:p>
      </dgm:t>
    </dgm:pt>
    <dgm:pt modelId="{DA97B02C-AED2-41B9-9A97-43213EADE0C2}" type="sibTrans" cxnId="{72A15AD5-21F0-4C34-BD97-5B4E9640B3CE}">
      <dgm:prSet/>
      <dgm:spPr/>
      <dgm:t>
        <a:bodyPr/>
        <a:lstStyle/>
        <a:p>
          <a:endParaRPr lang="es-ES"/>
        </a:p>
      </dgm:t>
    </dgm:pt>
    <dgm:pt modelId="{D2974C61-2716-45C0-8CF9-7CA53E952167}">
      <dgm:prSet/>
      <dgm:spPr/>
      <dgm:t>
        <a:bodyPr/>
        <a:lstStyle/>
        <a:p>
          <a:pPr rtl="0"/>
          <a:r>
            <a:rPr lang="es-ES" smtClean="0"/>
            <a:t>Relaciones entre iguales, juegos y televisión</a:t>
          </a:r>
          <a:endParaRPr lang="es-ES"/>
        </a:p>
      </dgm:t>
    </dgm:pt>
    <dgm:pt modelId="{A1DBC21A-2B49-4D53-A536-A3CD1A10ECCC}" type="parTrans" cxnId="{5DA0F5A9-526C-4CF4-AD63-C519525BA817}">
      <dgm:prSet/>
      <dgm:spPr/>
      <dgm:t>
        <a:bodyPr/>
        <a:lstStyle/>
        <a:p>
          <a:endParaRPr lang="es-ES"/>
        </a:p>
      </dgm:t>
    </dgm:pt>
    <dgm:pt modelId="{C34D475C-0D8F-4576-A1C1-C0D27F02E6E1}" type="sibTrans" cxnId="{5DA0F5A9-526C-4CF4-AD63-C519525BA817}">
      <dgm:prSet/>
      <dgm:spPr/>
      <dgm:t>
        <a:bodyPr/>
        <a:lstStyle/>
        <a:p>
          <a:endParaRPr lang="es-ES"/>
        </a:p>
      </dgm:t>
    </dgm:pt>
    <dgm:pt modelId="{161657A4-5025-425E-9E22-57FE5EFFFE51}" type="pres">
      <dgm:prSet presAssocID="{6C841414-F10C-4A7E-BA30-B445168D5027}" presName="composite" presStyleCnt="0">
        <dgm:presLayoutVars>
          <dgm:chMax val="5"/>
          <dgm:dir/>
          <dgm:animLvl val="ctr"/>
          <dgm:resizeHandles val="exact"/>
        </dgm:presLayoutVars>
      </dgm:prSet>
      <dgm:spPr/>
      <dgm:t>
        <a:bodyPr/>
        <a:lstStyle/>
        <a:p>
          <a:endParaRPr lang="es-ES"/>
        </a:p>
      </dgm:t>
    </dgm:pt>
    <dgm:pt modelId="{FA1D9216-C93E-49F1-A10A-9530F6AFE9C4}" type="pres">
      <dgm:prSet presAssocID="{6C841414-F10C-4A7E-BA30-B445168D5027}" presName="cycle" presStyleCnt="0"/>
      <dgm:spPr/>
    </dgm:pt>
    <dgm:pt modelId="{43ECE71C-0F59-48B9-AFB3-517CD2B3CF9E}" type="pres">
      <dgm:prSet presAssocID="{6C841414-F10C-4A7E-BA30-B445168D5027}" presName="centerShape" presStyleCnt="0"/>
      <dgm:spPr/>
    </dgm:pt>
    <dgm:pt modelId="{DF1D604A-5DA8-4317-BC3C-060AF0B232F5}" type="pres">
      <dgm:prSet presAssocID="{6C841414-F10C-4A7E-BA30-B445168D5027}" presName="connSite" presStyleLbl="node1" presStyleIdx="0" presStyleCnt="3"/>
      <dgm:spPr/>
    </dgm:pt>
    <dgm:pt modelId="{1B78E46C-43D4-4529-8CEE-48FB316B7777}" type="pres">
      <dgm:prSet presAssocID="{6C841414-F10C-4A7E-BA30-B445168D5027}" presName="visible" presStyleLbl="node1" presStyleIdx="0" presStyleCnt="3" custScaleX="130032" custScaleY="123617" custLinFactNeighborX="-27270" custLinFactNeighborY="5263"/>
      <dgm:spPr>
        <a:blipFill rotWithShape="1">
          <a:blip xmlns:r="http://schemas.openxmlformats.org/officeDocument/2006/relationships" r:embed="rId1"/>
          <a:stretch>
            <a:fillRect/>
          </a:stretch>
        </a:blipFill>
      </dgm:spPr>
    </dgm:pt>
    <dgm:pt modelId="{3FCED533-9167-4DBA-A741-03A30216694C}" type="pres">
      <dgm:prSet presAssocID="{2D9F93D1-5014-4ECD-8718-1844564D6C50}" presName="Name25" presStyleLbl="parChTrans1D1" presStyleIdx="0" presStyleCnt="2"/>
      <dgm:spPr/>
      <dgm:t>
        <a:bodyPr/>
        <a:lstStyle/>
        <a:p>
          <a:endParaRPr lang="es-ES"/>
        </a:p>
      </dgm:t>
    </dgm:pt>
    <dgm:pt modelId="{B2108255-203C-4FD3-8161-4F4FE80E2CDF}" type="pres">
      <dgm:prSet presAssocID="{DF0B9EDC-F0DF-4847-8561-D4547F60016A}" presName="node" presStyleCnt="0"/>
      <dgm:spPr/>
    </dgm:pt>
    <dgm:pt modelId="{B8B50DCA-5D51-426D-8750-5EAE22B424FE}" type="pres">
      <dgm:prSet presAssocID="{DF0B9EDC-F0DF-4847-8561-D4547F60016A}" presName="parentNode" presStyleLbl="node1" presStyleIdx="1" presStyleCnt="3">
        <dgm:presLayoutVars>
          <dgm:chMax val="1"/>
          <dgm:bulletEnabled val="1"/>
        </dgm:presLayoutVars>
      </dgm:prSet>
      <dgm:spPr/>
      <dgm:t>
        <a:bodyPr/>
        <a:lstStyle/>
        <a:p>
          <a:endParaRPr lang="es-ES"/>
        </a:p>
      </dgm:t>
    </dgm:pt>
    <dgm:pt modelId="{895777F9-92BB-4AAE-B7BA-F3816EA28B17}" type="pres">
      <dgm:prSet presAssocID="{DF0B9EDC-F0DF-4847-8561-D4547F60016A}" presName="childNode" presStyleLbl="revTx" presStyleIdx="0" presStyleCnt="2">
        <dgm:presLayoutVars>
          <dgm:bulletEnabled val="1"/>
        </dgm:presLayoutVars>
      </dgm:prSet>
      <dgm:spPr/>
      <dgm:t>
        <a:bodyPr/>
        <a:lstStyle/>
        <a:p>
          <a:endParaRPr lang="es-ES"/>
        </a:p>
      </dgm:t>
    </dgm:pt>
    <dgm:pt modelId="{9728646C-673E-499F-A20D-D2C1F74A98ED}" type="pres">
      <dgm:prSet presAssocID="{D6811D43-5F69-4FEB-8D0F-0B4C839BB72A}" presName="Name25" presStyleLbl="parChTrans1D1" presStyleIdx="1" presStyleCnt="2"/>
      <dgm:spPr/>
      <dgm:t>
        <a:bodyPr/>
        <a:lstStyle/>
        <a:p>
          <a:endParaRPr lang="es-ES"/>
        </a:p>
      </dgm:t>
    </dgm:pt>
    <dgm:pt modelId="{8FED75B4-B915-4B98-B7AD-F14F7F3FC3AC}" type="pres">
      <dgm:prSet presAssocID="{DD15D173-635C-4618-AD5B-9E4B8CA43A67}" presName="node" presStyleCnt="0"/>
      <dgm:spPr/>
    </dgm:pt>
    <dgm:pt modelId="{76C913E4-D131-4AA2-BA58-16395F511653}" type="pres">
      <dgm:prSet presAssocID="{DD15D173-635C-4618-AD5B-9E4B8CA43A67}" presName="parentNode" presStyleLbl="node1" presStyleIdx="2" presStyleCnt="3">
        <dgm:presLayoutVars>
          <dgm:chMax val="1"/>
          <dgm:bulletEnabled val="1"/>
        </dgm:presLayoutVars>
      </dgm:prSet>
      <dgm:spPr/>
      <dgm:t>
        <a:bodyPr/>
        <a:lstStyle/>
        <a:p>
          <a:endParaRPr lang="es-ES"/>
        </a:p>
      </dgm:t>
    </dgm:pt>
    <dgm:pt modelId="{C66CCD7F-8518-4F3A-8FBD-37689398214A}" type="pres">
      <dgm:prSet presAssocID="{DD15D173-635C-4618-AD5B-9E4B8CA43A67}" presName="childNode" presStyleLbl="revTx" presStyleIdx="1" presStyleCnt="2">
        <dgm:presLayoutVars>
          <dgm:bulletEnabled val="1"/>
        </dgm:presLayoutVars>
      </dgm:prSet>
      <dgm:spPr/>
      <dgm:t>
        <a:bodyPr/>
        <a:lstStyle/>
        <a:p>
          <a:endParaRPr lang="es-ES"/>
        </a:p>
      </dgm:t>
    </dgm:pt>
  </dgm:ptLst>
  <dgm:cxnLst>
    <dgm:cxn modelId="{504BEACF-4B51-4B09-8AD4-60D7E765453D}" type="presOf" srcId="{D2974C61-2716-45C0-8CF9-7CA53E952167}" destId="{C66CCD7F-8518-4F3A-8FBD-37689398214A}" srcOrd="0" destOrd="3" presId="urn:microsoft.com/office/officeart/2005/8/layout/radial2"/>
    <dgm:cxn modelId="{F1548D9B-BAF5-4EA9-A0E8-3EDE4D402E63}" type="presOf" srcId="{DD15D173-635C-4618-AD5B-9E4B8CA43A67}" destId="{76C913E4-D131-4AA2-BA58-16395F511653}" srcOrd="0" destOrd="0" presId="urn:microsoft.com/office/officeart/2005/8/layout/radial2"/>
    <dgm:cxn modelId="{F1C82228-5F61-46C5-A991-487B8BEFC748}" type="presOf" srcId="{6C841414-F10C-4A7E-BA30-B445168D5027}" destId="{161657A4-5025-425E-9E22-57FE5EFFFE51}" srcOrd="0" destOrd="0" presId="urn:microsoft.com/office/officeart/2005/8/layout/radial2"/>
    <dgm:cxn modelId="{B5A09651-76E7-44CD-82C2-64B68EF57B00}" type="presOf" srcId="{3594D6C8-48A7-4337-87E8-80D2BEB27A4E}" destId="{C66CCD7F-8518-4F3A-8FBD-37689398214A}" srcOrd="0" destOrd="2" presId="urn:microsoft.com/office/officeart/2005/8/layout/radial2"/>
    <dgm:cxn modelId="{5DA0F5A9-526C-4CF4-AD63-C519525BA817}" srcId="{DD15D173-635C-4618-AD5B-9E4B8CA43A67}" destId="{D2974C61-2716-45C0-8CF9-7CA53E952167}" srcOrd="3" destOrd="0" parTransId="{A1DBC21A-2B49-4D53-A536-A3CD1A10ECCC}" sibTransId="{C34D475C-0D8F-4576-A1C1-C0D27F02E6E1}"/>
    <dgm:cxn modelId="{30CADDC5-E168-41EB-BE30-29CA8E491063}" type="presOf" srcId="{138EB586-FC78-4542-B368-49815038FE63}" destId="{C66CCD7F-8518-4F3A-8FBD-37689398214A}" srcOrd="0" destOrd="1" presId="urn:microsoft.com/office/officeart/2005/8/layout/radial2"/>
    <dgm:cxn modelId="{053E27B5-1B97-4A05-9743-96537B4F5294}" srcId="{6C841414-F10C-4A7E-BA30-B445168D5027}" destId="{DF0B9EDC-F0DF-4847-8561-D4547F60016A}" srcOrd="0" destOrd="0" parTransId="{2D9F93D1-5014-4ECD-8718-1844564D6C50}" sibTransId="{44048573-54C2-4E94-BABE-533022649ED7}"/>
    <dgm:cxn modelId="{16C62471-564E-4AAA-A881-1EC3879D5AAB}" type="presOf" srcId="{2D9F93D1-5014-4ECD-8718-1844564D6C50}" destId="{3FCED533-9167-4DBA-A741-03A30216694C}" srcOrd="0" destOrd="0" presId="urn:microsoft.com/office/officeart/2005/8/layout/radial2"/>
    <dgm:cxn modelId="{EE2ACD8B-C973-4F4B-9A74-4C7EEAEC8F4F}" type="presOf" srcId="{FF75898D-6CAC-45C1-8566-4B9CC5236025}" destId="{C66CCD7F-8518-4F3A-8FBD-37689398214A}" srcOrd="0" destOrd="0" presId="urn:microsoft.com/office/officeart/2005/8/layout/radial2"/>
    <dgm:cxn modelId="{5ECB27CD-875E-41F2-B681-70322AFE758C}" srcId="{6C841414-F10C-4A7E-BA30-B445168D5027}" destId="{DD15D173-635C-4618-AD5B-9E4B8CA43A67}" srcOrd="1" destOrd="0" parTransId="{D6811D43-5F69-4FEB-8D0F-0B4C839BB72A}" sibTransId="{A6A3052E-5517-4F55-8ADD-AF52476B575C}"/>
    <dgm:cxn modelId="{528E35A6-3A8A-43CD-9CB3-E18A12EB280D}" srcId="{DF0B9EDC-F0DF-4847-8561-D4547F60016A}" destId="{62FE1EF4-0DBD-4C72-BC17-C6D43318EC20}" srcOrd="0" destOrd="0" parTransId="{AD0FBE22-ABD1-407D-A20B-D62424248689}" sibTransId="{6E503299-E46A-42A9-9CDC-1EAACC27E2A9}"/>
    <dgm:cxn modelId="{440B16AE-2DAB-4E2D-ACF8-123BFB26828D}" type="presOf" srcId="{62FE1EF4-0DBD-4C72-BC17-C6D43318EC20}" destId="{895777F9-92BB-4AAE-B7BA-F3816EA28B17}" srcOrd="0" destOrd="0" presId="urn:microsoft.com/office/officeart/2005/8/layout/radial2"/>
    <dgm:cxn modelId="{72A15AD5-21F0-4C34-BD97-5B4E9640B3CE}" srcId="{DD15D173-635C-4618-AD5B-9E4B8CA43A67}" destId="{3594D6C8-48A7-4337-87E8-80D2BEB27A4E}" srcOrd="2" destOrd="0" parTransId="{BED65EB2-0691-4316-9CB2-3E9BB9F1DBAC}" sibTransId="{DA97B02C-AED2-41B9-9A97-43213EADE0C2}"/>
    <dgm:cxn modelId="{A759573F-119C-4004-8C74-D5CBEF6CECBF}" srcId="{DD15D173-635C-4618-AD5B-9E4B8CA43A67}" destId="{FF75898D-6CAC-45C1-8566-4B9CC5236025}" srcOrd="0" destOrd="0" parTransId="{ADDED29F-33BC-45FF-B4B1-92C3AD14639E}" sibTransId="{93267078-C55E-41F0-A71C-635BEE19FDED}"/>
    <dgm:cxn modelId="{DFAA4F58-1E90-43C9-8228-7F34E99038CC}" type="presOf" srcId="{DF0B9EDC-F0DF-4847-8561-D4547F60016A}" destId="{B8B50DCA-5D51-426D-8750-5EAE22B424FE}" srcOrd="0" destOrd="0" presId="urn:microsoft.com/office/officeart/2005/8/layout/radial2"/>
    <dgm:cxn modelId="{E8DCCFB3-E020-4148-8F34-75489619ED62}" type="presOf" srcId="{D6811D43-5F69-4FEB-8D0F-0B4C839BB72A}" destId="{9728646C-673E-499F-A20D-D2C1F74A98ED}" srcOrd="0" destOrd="0" presId="urn:microsoft.com/office/officeart/2005/8/layout/radial2"/>
    <dgm:cxn modelId="{03FE0E3F-44F1-4934-8B43-9422BADBD1E5}" srcId="{DD15D173-635C-4618-AD5B-9E4B8CA43A67}" destId="{138EB586-FC78-4542-B368-49815038FE63}" srcOrd="1" destOrd="0" parTransId="{1AA6F228-490A-4FEE-876B-F55656BA084A}" sibTransId="{0796E466-2493-4D96-B3C0-91F1B99F1B59}"/>
    <dgm:cxn modelId="{4D4B8020-2452-4CFC-9B38-5969BB823F3F}" type="presParOf" srcId="{161657A4-5025-425E-9E22-57FE5EFFFE51}" destId="{FA1D9216-C93E-49F1-A10A-9530F6AFE9C4}" srcOrd="0" destOrd="0" presId="urn:microsoft.com/office/officeart/2005/8/layout/radial2"/>
    <dgm:cxn modelId="{4386FE4D-A1B5-40E5-8369-5A83A2CFB67C}" type="presParOf" srcId="{FA1D9216-C93E-49F1-A10A-9530F6AFE9C4}" destId="{43ECE71C-0F59-48B9-AFB3-517CD2B3CF9E}" srcOrd="0" destOrd="0" presId="urn:microsoft.com/office/officeart/2005/8/layout/radial2"/>
    <dgm:cxn modelId="{162F1290-A46A-4075-9C09-FE92DE90CCE8}" type="presParOf" srcId="{43ECE71C-0F59-48B9-AFB3-517CD2B3CF9E}" destId="{DF1D604A-5DA8-4317-BC3C-060AF0B232F5}" srcOrd="0" destOrd="0" presId="urn:microsoft.com/office/officeart/2005/8/layout/radial2"/>
    <dgm:cxn modelId="{2F7A04DC-4682-46AD-A968-3CD4D4CB654C}" type="presParOf" srcId="{43ECE71C-0F59-48B9-AFB3-517CD2B3CF9E}" destId="{1B78E46C-43D4-4529-8CEE-48FB316B7777}" srcOrd="1" destOrd="0" presId="urn:microsoft.com/office/officeart/2005/8/layout/radial2"/>
    <dgm:cxn modelId="{0EB7FCEF-8977-45BF-8776-F7D8BCF9F06F}" type="presParOf" srcId="{FA1D9216-C93E-49F1-A10A-9530F6AFE9C4}" destId="{3FCED533-9167-4DBA-A741-03A30216694C}" srcOrd="1" destOrd="0" presId="urn:microsoft.com/office/officeart/2005/8/layout/radial2"/>
    <dgm:cxn modelId="{840088FE-D0F7-409C-BFFE-B8A014EEAAC5}" type="presParOf" srcId="{FA1D9216-C93E-49F1-A10A-9530F6AFE9C4}" destId="{B2108255-203C-4FD3-8161-4F4FE80E2CDF}" srcOrd="2" destOrd="0" presId="urn:microsoft.com/office/officeart/2005/8/layout/radial2"/>
    <dgm:cxn modelId="{34189E41-E603-44B3-ACF4-9109952454C4}" type="presParOf" srcId="{B2108255-203C-4FD3-8161-4F4FE80E2CDF}" destId="{B8B50DCA-5D51-426D-8750-5EAE22B424FE}" srcOrd="0" destOrd="0" presId="urn:microsoft.com/office/officeart/2005/8/layout/radial2"/>
    <dgm:cxn modelId="{AD0A7AD1-4C7A-4F3A-80F5-C8692C4748CC}" type="presParOf" srcId="{B2108255-203C-4FD3-8161-4F4FE80E2CDF}" destId="{895777F9-92BB-4AAE-B7BA-F3816EA28B17}" srcOrd="1" destOrd="0" presId="urn:microsoft.com/office/officeart/2005/8/layout/radial2"/>
    <dgm:cxn modelId="{2723EFB7-7F21-487B-A199-773BF1266B3D}" type="presParOf" srcId="{FA1D9216-C93E-49F1-A10A-9530F6AFE9C4}" destId="{9728646C-673E-499F-A20D-D2C1F74A98ED}" srcOrd="3" destOrd="0" presId="urn:microsoft.com/office/officeart/2005/8/layout/radial2"/>
    <dgm:cxn modelId="{C451FA2C-1BB0-4E16-9BA1-1DE2E0EAD511}" type="presParOf" srcId="{FA1D9216-C93E-49F1-A10A-9530F6AFE9C4}" destId="{8FED75B4-B915-4B98-B7AD-F14F7F3FC3AC}" srcOrd="4" destOrd="0" presId="urn:microsoft.com/office/officeart/2005/8/layout/radial2"/>
    <dgm:cxn modelId="{601439F5-DCAB-4FBC-9021-942AAB2D417C}" type="presParOf" srcId="{8FED75B4-B915-4B98-B7AD-F14F7F3FC3AC}" destId="{76C913E4-D131-4AA2-BA58-16395F511653}" srcOrd="0" destOrd="0" presId="urn:microsoft.com/office/officeart/2005/8/layout/radial2"/>
    <dgm:cxn modelId="{B2B9877C-A799-453D-B95C-5EAD9FADD05B}" type="presParOf" srcId="{8FED75B4-B915-4B98-B7AD-F14F7F3FC3AC}" destId="{C66CCD7F-8518-4F3A-8FBD-37689398214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450220-B026-420F-ACBB-973B70CF2B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D3E7454-3887-42A8-945F-9DDF172A81BB}">
      <dgm:prSet/>
      <dgm:spPr>
        <a:solidFill>
          <a:schemeClr val="accent4">
            <a:lumMod val="60000"/>
            <a:lumOff val="40000"/>
          </a:schemeClr>
        </a:solidFill>
      </dgm:spPr>
      <dgm:t>
        <a:bodyPr/>
        <a:lstStyle/>
        <a:p>
          <a:pPr rtl="0"/>
          <a:r>
            <a:rPr lang="es-ES" dirty="0" smtClean="0"/>
            <a:t>Independientemente del sistema de evaluación elegido por el alumnado, se consideran requisitos indispensables para superar la asignatura:</a:t>
          </a:r>
          <a:endParaRPr lang="es-ES" dirty="0"/>
        </a:p>
      </dgm:t>
    </dgm:pt>
    <dgm:pt modelId="{E0418012-8457-4D89-B1F1-247CF6BB66D7}" type="parTrans" cxnId="{4879096C-A7D5-4428-85F4-BAD95C3829B1}">
      <dgm:prSet/>
      <dgm:spPr/>
      <dgm:t>
        <a:bodyPr/>
        <a:lstStyle/>
        <a:p>
          <a:endParaRPr lang="es-ES"/>
        </a:p>
      </dgm:t>
    </dgm:pt>
    <dgm:pt modelId="{FD69F2F2-B271-4B2D-99D6-3CC0C580DB79}" type="sibTrans" cxnId="{4879096C-A7D5-4428-85F4-BAD95C3829B1}">
      <dgm:prSet/>
      <dgm:spPr/>
      <dgm:t>
        <a:bodyPr/>
        <a:lstStyle/>
        <a:p>
          <a:endParaRPr lang="es-ES"/>
        </a:p>
      </dgm:t>
    </dgm:pt>
    <dgm:pt modelId="{D6B1C4FD-309F-4C23-9957-0749F405BFEF}">
      <dgm:prSet/>
      <dgm:spPr/>
      <dgm:t>
        <a:bodyPr/>
        <a:lstStyle/>
        <a:p>
          <a:pPr rtl="0"/>
          <a:r>
            <a:rPr lang="es-ES" smtClean="0"/>
            <a:t>El dominio de los contenidos teóricos y prácticos.</a:t>
          </a:r>
          <a:endParaRPr lang="es-ES"/>
        </a:p>
      </dgm:t>
    </dgm:pt>
    <dgm:pt modelId="{6EA9CD08-9A49-404C-AD47-0525A4CB649A}" type="parTrans" cxnId="{D3A19A76-103A-4B83-9B99-89E6F48192C2}">
      <dgm:prSet/>
      <dgm:spPr/>
      <dgm:t>
        <a:bodyPr/>
        <a:lstStyle/>
        <a:p>
          <a:endParaRPr lang="es-ES"/>
        </a:p>
      </dgm:t>
    </dgm:pt>
    <dgm:pt modelId="{845DB9BA-A7FB-4EB6-B28E-7744AFF218BD}" type="sibTrans" cxnId="{D3A19A76-103A-4B83-9B99-89E6F48192C2}">
      <dgm:prSet/>
      <dgm:spPr/>
      <dgm:t>
        <a:bodyPr/>
        <a:lstStyle/>
        <a:p>
          <a:endParaRPr lang="es-ES"/>
        </a:p>
      </dgm:t>
    </dgm:pt>
    <dgm:pt modelId="{6049170B-3124-4582-8E70-A1AB4F7AE992}">
      <dgm:prSet/>
      <dgm:spPr/>
      <dgm:t>
        <a:bodyPr/>
        <a:lstStyle/>
        <a:p>
          <a:pPr rtl="0"/>
          <a:r>
            <a:rPr lang="es-ES" smtClean="0"/>
            <a:t>La corrección ortográfica, expresión y presentación clara y precisa tanto en las exposiciones como en los trabajos o examen presentados.</a:t>
          </a:r>
          <a:endParaRPr lang="es-ES"/>
        </a:p>
      </dgm:t>
    </dgm:pt>
    <dgm:pt modelId="{2DD71BC9-629A-4447-B5D1-998C61324943}" type="parTrans" cxnId="{8F19673B-ECF6-4371-8282-E9F78D602A91}">
      <dgm:prSet/>
      <dgm:spPr/>
      <dgm:t>
        <a:bodyPr/>
        <a:lstStyle/>
        <a:p>
          <a:endParaRPr lang="es-ES"/>
        </a:p>
      </dgm:t>
    </dgm:pt>
    <dgm:pt modelId="{0CF93CAD-D4A4-486C-844A-B98BA0055F23}" type="sibTrans" cxnId="{8F19673B-ECF6-4371-8282-E9F78D602A91}">
      <dgm:prSet/>
      <dgm:spPr/>
      <dgm:t>
        <a:bodyPr/>
        <a:lstStyle/>
        <a:p>
          <a:endParaRPr lang="es-ES"/>
        </a:p>
      </dgm:t>
    </dgm:pt>
    <dgm:pt modelId="{2DA490A7-7402-4BBD-8484-CF73C0999899}">
      <dgm:prSet/>
      <dgm:spPr>
        <a:solidFill>
          <a:schemeClr val="accent4">
            <a:lumMod val="60000"/>
            <a:lumOff val="40000"/>
          </a:schemeClr>
        </a:solidFill>
      </dgm:spPr>
      <dgm:t>
        <a:bodyPr/>
        <a:lstStyle/>
        <a:p>
          <a:pPr rtl="0"/>
          <a:r>
            <a:rPr lang="es-ES" dirty="0" smtClean="0"/>
            <a:t>Otros aspectos a tener en cuenta en la evaluación son:</a:t>
          </a:r>
          <a:endParaRPr lang="es-ES" dirty="0"/>
        </a:p>
      </dgm:t>
    </dgm:pt>
    <dgm:pt modelId="{5E13E991-229A-41B0-856D-72BDE6716A32}" type="parTrans" cxnId="{276C6FAB-092C-4A80-8C2B-EE9B1DD3B91D}">
      <dgm:prSet/>
      <dgm:spPr/>
      <dgm:t>
        <a:bodyPr/>
        <a:lstStyle/>
        <a:p>
          <a:endParaRPr lang="es-ES"/>
        </a:p>
      </dgm:t>
    </dgm:pt>
    <dgm:pt modelId="{8F1590D2-A8EF-4221-A791-196149996C56}" type="sibTrans" cxnId="{276C6FAB-092C-4A80-8C2B-EE9B1DD3B91D}">
      <dgm:prSet/>
      <dgm:spPr/>
      <dgm:t>
        <a:bodyPr/>
        <a:lstStyle/>
        <a:p>
          <a:endParaRPr lang="es-ES"/>
        </a:p>
      </dgm:t>
    </dgm:pt>
    <dgm:pt modelId="{7D21F38F-4E6B-4DEF-9CB2-85BB2941E54C}">
      <dgm:prSet/>
      <dgm:spPr/>
      <dgm:t>
        <a:bodyPr/>
        <a:lstStyle/>
        <a:p>
          <a:pPr rtl="0"/>
          <a:r>
            <a:rPr lang="es-ES" smtClean="0"/>
            <a:t>El plagio total o parcial de trabajo o copiar en los exámenes serán hechos sancionados con una calificación de 0 puntos y el suspenso en la convocatoria en que se examinó o se presentó el trabajo.</a:t>
          </a:r>
          <a:endParaRPr lang="es-ES"/>
        </a:p>
      </dgm:t>
    </dgm:pt>
    <dgm:pt modelId="{3C6AF405-1157-4779-9870-380465C5AE22}" type="parTrans" cxnId="{3C2F06EE-DFD4-47A5-9B29-C6403198F137}">
      <dgm:prSet/>
      <dgm:spPr/>
      <dgm:t>
        <a:bodyPr/>
        <a:lstStyle/>
        <a:p>
          <a:endParaRPr lang="es-ES"/>
        </a:p>
      </dgm:t>
    </dgm:pt>
    <dgm:pt modelId="{2EC2FA45-322D-4AE7-BED9-F110F48DDC13}" type="sibTrans" cxnId="{3C2F06EE-DFD4-47A5-9B29-C6403198F137}">
      <dgm:prSet/>
      <dgm:spPr/>
      <dgm:t>
        <a:bodyPr/>
        <a:lstStyle/>
        <a:p>
          <a:endParaRPr lang="es-ES"/>
        </a:p>
      </dgm:t>
    </dgm:pt>
    <dgm:pt modelId="{B466EFC0-0A41-48CC-A6E8-8BE4A8D0682D}">
      <dgm:prSet/>
      <dgm:spPr/>
      <dgm:t>
        <a:bodyPr/>
        <a:lstStyle/>
        <a:p>
          <a:pPr rtl="0"/>
          <a:r>
            <a:rPr lang="es-ES" smtClean="0"/>
            <a:t>Los trabajos tendrán una fecha límite de entrega. Si un estudiante no pudiera cumplir los plazos establecidos, podrá entregarlos con posterioridad , pero la calificación máxima en ellos será de 5 puntos.</a:t>
          </a:r>
          <a:endParaRPr lang="es-ES"/>
        </a:p>
      </dgm:t>
    </dgm:pt>
    <dgm:pt modelId="{E29DF2E4-ABE7-4682-8C80-235DCB8E198F}" type="parTrans" cxnId="{BFB15406-D477-4C96-88BB-297CD924C892}">
      <dgm:prSet/>
      <dgm:spPr/>
      <dgm:t>
        <a:bodyPr/>
        <a:lstStyle/>
        <a:p>
          <a:endParaRPr lang="es-ES"/>
        </a:p>
      </dgm:t>
    </dgm:pt>
    <dgm:pt modelId="{BED52B86-EA85-4458-B7CD-562ED2F3DCC3}" type="sibTrans" cxnId="{BFB15406-D477-4C96-88BB-297CD924C892}">
      <dgm:prSet/>
      <dgm:spPr/>
      <dgm:t>
        <a:bodyPr/>
        <a:lstStyle/>
        <a:p>
          <a:endParaRPr lang="es-ES"/>
        </a:p>
      </dgm:t>
    </dgm:pt>
    <dgm:pt modelId="{0FC38BBD-CEC4-45C1-8B33-3EDD5AB27D41}">
      <dgm:prSet/>
      <dgm:spPr/>
      <dgm:t>
        <a:bodyPr/>
        <a:lstStyle/>
        <a:p>
          <a:pPr rtl="0"/>
          <a:r>
            <a:rPr lang="es-ES" smtClean="0"/>
            <a:t>Saber trabajar en equipo es una de las competencias claves de esta asignatura. Si un estudiante por algún tipo de razones no pudiera desarrollar las actividades grupales deberá realizarlas individualmente. En tal caso dichas actividades tendrán una calificación máxima de 5 puntos.</a:t>
          </a:r>
          <a:endParaRPr lang="es-ES"/>
        </a:p>
      </dgm:t>
    </dgm:pt>
    <dgm:pt modelId="{AEE90CC3-2F57-43CE-8B89-41605E270E5D}" type="parTrans" cxnId="{79B7A9F9-59C6-45AD-89A0-6DA73B6B890E}">
      <dgm:prSet/>
      <dgm:spPr/>
      <dgm:t>
        <a:bodyPr/>
        <a:lstStyle/>
        <a:p>
          <a:endParaRPr lang="es-ES"/>
        </a:p>
      </dgm:t>
    </dgm:pt>
    <dgm:pt modelId="{DCFBCE6D-C3AC-4136-A6A3-D3209F28C39B}" type="sibTrans" cxnId="{79B7A9F9-59C6-45AD-89A0-6DA73B6B890E}">
      <dgm:prSet/>
      <dgm:spPr/>
      <dgm:t>
        <a:bodyPr/>
        <a:lstStyle/>
        <a:p>
          <a:endParaRPr lang="es-ES"/>
        </a:p>
      </dgm:t>
    </dgm:pt>
    <dgm:pt modelId="{EA811D1B-464E-47CA-983C-196434F63857}" type="pres">
      <dgm:prSet presAssocID="{6E450220-B026-420F-ACBB-973B70CF2B1F}" presName="linear" presStyleCnt="0">
        <dgm:presLayoutVars>
          <dgm:animLvl val="lvl"/>
          <dgm:resizeHandles val="exact"/>
        </dgm:presLayoutVars>
      </dgm:prSet>
      <dgm:spPr/>
      <dgm:t>
        <a:bodyPr/>
        <a:lstStyle/>
        <a:p>
          <a:endParaRPr lang="es-ES"/>
        </a:p>
      </dgm:t>
    </dgm:pt>
    <dgm:pt modelId="{F4EC4B0D-8315-4365-BE9C-ACDB1BF9C1E1}" type="pres">
      <dgm:prSet presAssocID="{3D3E7454-3887-42A8-945F-9DDF172A81BB}" presName="parentText" presStyleLbl="node1" presStyleIdx="0" presStyleCnt="2">
        <dgm:presLayoutVars>
          <dgm:chMax val="0"/>
          <dgm:bulletEnabled val="1"/>
        </dgm:presLayoutVars>
      </dgm:prSet>
      <dgm:spPr/>
      <dgm:t>
        <a:bodyPr/>
        <a:lstStyle/>
        <a:p>
          <a:endParaRPr lang="es-ES"/>
        </a:p>
      </dgm:t>
    </dgm:pt>
    <dgm:pt modelId="{B220B20D-CD26-49B8-BB08-FF83C4F9EA4D}" type="pres">
      <dgm:prSet presAssocID="{3D3E7454-3887-42A8-945F-9DDF172A81BB}" presName="childText" presStyleLbl="revTx" presStyleIdx="0" presStyleCnt="2">
        <dgm:presLayoutVars>
          <dgm:bulletEnabled val="1"/>
        </dgm:presLayoutVars>
      </dgm:prSet>
      <dgm:spPr/>
      <dgm:t>
        <a:bodyPr/>
        <a:lstStyle/>
        <a:p>
          <a:endParaRPr lang="es-ES"/>
        </a:p>
      </dgm:t>
    </dgm:pt>
    <dgm:pt modelId="{6C23C372-452A-4CCF-842D-30ACF722CBED}" type="pres">
      <dgm:prSet presAssocID="{2DA490A7-7402-4BBD-8484-CF73C0999899}" presName="parentText" presStyleLbl="node1" presStyleIdx="1" presStyleCnt="2">
        <dgm:presLayoutVars>
          <dgm:chMax val="0"/>
          <dgm:bulletEnabled val="1"/>
        </dgm:presLayoutVars>
      </dgm:prSet>
      <dgm:spPr/>
      <dgm:t>
        <a:bodyPr/>
        <a:lstStyle/>
        <a:p>
          <a:endParaRPr lang="es-ES"/>
        </a:p>
      </dgm:t>
    </dgm:pt>
    <dgm:pt modelId="{C119E84D-0EDB-4548-96FC-FF889AE054FA}" type="pres">
      <dgm:prSet presAssocID="{2DA490A7-7402-4BBD-8484-CF73C0999899}" presName="childText" presStyleLbl="revTx" presStyleIdx="1" presStyleCnt="2">
        <dgm:presLayoutVars>
          <dgm:bulletEnabled val="1"/>
        </dgm:presLayoutVars>
      </dgm:prSet>
      <dgm:spPr/>
      <dgm:t>
        <a:bodyPr/>
        <a:lstStyle/>
        <a:p>
          <a:endParaRPr lang="es-ES"/>
        </a:p>
      </dgm:t>
    </dgm:pt>
  </dgm:ptLst>
  <dgm:cxnLst>
    <dgm:cxn modelId="{5CE10ACA-67B1-4F21-B5FC-BB760593685C}" type="presOf" srcId="{7D21F38F-4E6B-4DEF-9CB2-85BB2941E54C}" destId="{C119E84D-0EDB-4548-96FC-FF889AE054FA}" srcOrd="0" destOrd="0" presId="urn:microsoft.com/office/officeart/2005/8/layout/vList2"/>
    <dgm:cxn modelId="{BFB15406-D477-4C96-88BB-297CD924C892}" srcId="{2DA490A7-7402-4BBD-8484-CF73C0999899}" destId="{B466EFC0-0A41-48CC-A6E8-8BE4A8D0682D}" srcOrd="1" destOrd="0" parTransId="{E29DF2E4-ABE7-4682-8C80-235DCB8E198F}" sibTransId="{BED52B86-EA85-4458-B7CD-562ED2F3DCC3}"/>
    <dgm:cxn modelId="{3815584A-473C-42F3-9153-FBC1E263C3FE}" type="presOf" srcId="{2DA490A7-7402-4BBD-8484-CF73C0999899}" destId="{6C23C372-452A-4CCF-842D-30ACF722CBED}" srcOrd="0" destOrd="0" presId="urn:microsoft.com/office/officeart/2005/8/layout/vList2"/>
    <dgm:cxn modelId="{1AEC2CDE-938D-4787-BC12-AD81C9114B12}" type="presOf" srcId="{D6B1C4FD-309F-4C23-9957-0749F405BFEF}" destId="{B220B20D-CD26-49B8-BB08-FF83C4F9EA4D}" srcOrd="0" destOrd="0" presId="urn:microsoft.com/office/officeart/2005/8/layout/vList2"/>
    <dgm:cxn modelId="{8F19673B-ECF6-4371-8282-E9F78D602A91}" srcId="{3D3E7454-3887-42A8-945F-9DDF172A81BB}" destId="{6049170B-3124-4582-8E70-A1AB4F7AE992}" srcOrd="1" destOrd="0" parTransId="{2DD71BC9-629A-4447-B5D1-998C61324943}" sibTransId="{0CF93CAD-D4A4-486C-844A-B98BA0055F23}"/>
    <dgm:cxn modelId="{D3A19A76-103A-4B83-9B99-89E6F48192C2}" srcId="{3D3E7454-3887-42A8-945F-9DDF172A81BB}" destId="{D6B1C4FD-309F-4C23-9957-0749F405BFEF}" srcOrd="0" destOrd="0" parTransId="{6EA9CD08-9A49-404C-AD47-0525A4CB649A}" sibTransId="{845DB9BA-A7FB-4EB6-B28E-7744AFF218BD}"/>
    <dgm:cxn modelId="{09960FF8-BE12-46E3-B24D-36D0E17A401C}" type="presOf" srcId="{0FC38BBD-CEC4-45C1-8B33-3EDD5AB27D41}" destId="{C119E84D-0EDB-4548-96FC-FF889AE054FA}" srcOrd="0" destOrd="2" presId="urn:microsoft.com/office/officeart/2005/8/layout/vList2"/>
    <dgm:cxn modelId="{79B7A9F9-59C6-45AD-89A0-6DA73B6B890E}" srcId="{2DA490A7-7402-4BBD-8484-CF73C0999899}" destId="{0FC38BBD-CEC4-45C1-8B33-3EDD5AB27D41}" srcOrd="2" destOrd="0" parTransId="{AEE90CC3-2F57-43CE-8B89-41605E270E5D}" sibTransId="{DCFBCE6D-C3AC-4136-A6A3-D3209F28C39B}"/>
    <dgm:cxn modelId="{3C2F06EE-DFD4-47A5-9B29-C6403198F137}" srcId="{2DA490A7-7402-4BBD-8484-CF73C0999899}" destId="{7D21F38F-4E6B-4DEF-9CB2-85BB2941E54C}" srcOrd="0" destOrd="0" parTransId="{3C6AF405-1157-4779-9870-380465C5AE22}" sibTransId="{2EC2FA45-322D-4AE7-BED9-F110F48DDC13}"/>
    <dgm:cxn modelId="{B08D2F37-4196-4C6B-902A-B81B4B852006}" type="presOf" srcId="{6049170B-3124-4582-8E70-A1AB4F7AE992}" destId="{B220B20D-CD26-49B8-BB08-FF83C4F9EA4D}" srcOrd="0" destOrd="1" presId="urn:microsoft.com/office/officeart/2005/8/layout/vList2"/>
    <dgm:cxn modelId="{276C6FAB-092C-4A80-8C2B-EE9B1DD3B91D}" srcId="{6E450220-B026-420F-ACBB-973B70CF2B1F}" destId="{2DA490A7-7402-4BBD-8484-CF73C0999899}" srcOrd="1" destOrd="0" parTransId="{5E13E991-229A-41B0-856D-72BDE6716A32}" sibTransId="{8F1590D2-A8EF-4221-A791-196149996C56}"/>
    <dgm:cxn modelId="{4B2DCD28-9AD5-4E32-BBE9-FC077F88E0E5}" type="presOf" srcId="{3D3E7454-3887-42A8-945F-9DDF172A81BB}" destId="{F4EC4B0D-8315-4365-BE9C-ACDB1BF9C1E1}" srcOrd="0" destOrd="0" presId="urn:microsoft.com/office/officeart/2005/8/layout/vList2"/>
    <dgm:cxn modelId="{A6A132FF-3B1B-4386-9962-FC11E7DD0BF0}" type="presOf" srcId="{B466EFC0-0A41-48CC-A6E8-8BE4A8D0682D}" destId="{C119E84D-0EDB-4548-96FC-FF889AE054FA}" srcOrd="0" destOrd="1" presId="urn:microsoft.com/office/officeart/2005/8/layout/vList2"/>
    <dgm:cxn modelId="{C9F69431-E0AD-4691-A3ED-65EC715880A2}" type="presOf" srcId="{6E450220-B026-420F-ACBB-973B70CF2B1F}" destId="{EA811D1B-464E-47CA-983C-196434F63857}" srcOrd="0" destOrd="0" presId="urn:microsoft.com/office/officeart/2005/8/layout/vList2"/>
    <dgm:cxn modelId="{4879096C-A7D5-4428-85F4-BAD95C3829B1}" srcId="{6E450220-B026-420F-ACBB-973B70CF2B1F}" destId="{3D3E7454-3887-42A8-945F-9DDF172A81BB}" srcOrd="0" destOrd="0" parTransId="{E0418012-8457-4D89-B1F1-247CF6BB66D7}" sibTransId="{FD69F2F2-B271-4B2D-99D6-3CC0C580DB79}"/>
    <dgm:cxn modelId="{B1F390AF-F1F6-4692-A81D-59E0D1BB12A4}" type="presParOf" srcId="{EA811D1B-464E-47CA-983C-196434F63857}" destId="{F4EC4B0D-8315-4365-BE9C-ACDB1BF9C1E1}" srcOrd="0" destOrd="0" presId="urn:microsoft.com/office/officeart/2005/8/layout/vList2"/>
    <dgm:cxn modelId="{9F1CF16A-E4ED-4D71-8FE5-15C9972CA604}" type="presParOf" srcId="{EA811D1B-464E-47CA-983C-196434F63857}" destId="{B220B20D-CD26-49B8-BB08-FF83C4F9EA4D}" srcOrd="1" destOrd="0" presId="urn:microsoft.com/office/officeart/2005/8/layout/vList2"/>
    <dgm:cxn modelId="{507D3187-1A8C-422F-A6FC-E8C8016B0548}" type="presParOf" srcId="{EA811D1B-464E-47CA-983C-196434F63857}" destId="{6C23C372-452A-4CCF-842D-30ACF722CBED}" srcOrd="2" destOrd="0" presId="urn:microsoft.com/office/officeart/2005/8/layout/vList2"/>
    <dgm:cxn modelId="{1707EEE0-5729-44E0-A946-81633863C99B}" type="presParOf" srcId="{EA811D1B-464E-47CA-983C-196434F63857}" destId="{C119E84D-0EDB-4548-96FC-FF889AE054F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4FE8DB-09ED-4EB4-A273-50731B2BAFF4}"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s-ES"/>
        </a:p>
      </dgm:t>
    </dgm:pt>
    <dgm:pt modelId="{EDBCF104-D255-48E1-8494-40A1594021FE}">
      <dgm:prSet/>
      <dgm:spPr>
        <a:solidFill>
          <a:schemeClr val="accent4">
            <a:lumMod val="60000"/>
            <a:lumOff val="40000"/>
          </a:schemeClr>
        </a:solidFill>
      </dgm:spPr>
      <dgm:t>
        <a:bodyPr/>
        <a:lstStyle/>
        <a:p>
          <a:pPr rtl="0"/>
          <a:r>
            <a:rPr lang="es-ES" dirty="0" smtClean="0"/>
            <a:t>A) Los estudiantes que en la primera convocatoria optaron por la evaluación continua:</a:t>
          </a:r>
          <a:endParaRPr lang="es-ES" dirty="0"/>
        </a:p>
      </dgm:t>
    </dgm:pt>
    <dgm:pt modelId="{A4907564-8A0B-4B65-8DCD-22D6F5F88A3D}" type="parTrans" cxnId="{056B7B9B-FB8D-4C1E-B501-D28B0B46A820}">
      <dgm:prSet/>
      <dgm:spPr/>
      <dgm:t>
        <a:bodyPr/>
        <a:lstStyle/>
        <a:p>
          <a:endParaRPr lang="es-ES"/>
        </a:p>
      </dgm:t>
    </dgm:pt>
    <dgm:pt modelId="{32C7B384-9FA8-4362-B495-551E108E856A}" type="sibTrans" cxnId="{056B7B9B-FB8D-4C1E-B501-D28B0B46A820}">
      <dgm:prSet/>
      <dgm:spPr/>
      <dgm:t>
        <a:bodyPr/>
        <a:lstStyle/>
        <a:p>
          <a:endParaRPr lang="es-ES"/>
        </a:p>
      </dgm:t>
    </dgm:pt>
    <dgm:pt modelId="{1ABAB23C-F02A-4A71-950A-D31CFA8A64B1}">
      <dgm:prSet/>
      <dgm:spPr/>
      <dgm:t>
        <a:bodyPr/>
        <a:lstStyle/>
        <a:p>
          <a:pPr rtl="0"/>
          <a:r>
            <a:rPr lang="es-ES" smtClean="0"/>
            <a:t>Deberán entregar los trabajos pendientes y si suspendieron la prueba escrita deberán presentarse de nuevo a ella. Se les guardará la nota obtenida tanto en los trabajos como en la prueba escrita, si han sido superados, hasta aprobar la asignatura completa.</a:t>
          </a:r>
          <a:endParaRPr lang="es-ES"/>
        </a:p>
      </dgm:t>
    </dgm:pt>
    <dgm:pt modelId="{952BA5A8-7413-47AC-9897-5E7F6CBAF1A4}" type="parTrans" cxnId="{5C45D993-BB3D-40B4-A717-EDED6F4335BA}">
      <dgm:prSet/>
      <dgm:spPr/>
      <dgm:t>
        <a:bodyPr/>
        <a:lstStyle/>
        <a:p>
          <a:endParaRPr lang="es-ES"/>
        </a:p>
      </dgm:t>
    </dgm:pt>
    <dgm:pt modelId="{AAD0D8AF-ED1F-4CF0-897E-A0FCB0167126}" type="sibTrans" cxnId="{5C45D993-BB3D-40B4-A717-EDED6F4335BA}">
      <dgm:prSet/>
      <dgm:spPr/>
      <dgm:t>
        <a:bodyPr/>
        <a:lstStyle/>
        <a:p>
          <a:endParaRPr lang="es-ES"/>
        </a:p>
      </dgm:t>
    </dgm:pt>
    <dgm:pt modelId="{960F5A52-CC41-4459-A0CA-E171C4083988}">
      <dgm:prSet/>
      <dgm:spPr/>
      <dgm:t>
        <a:bodyPr/>
        <a:lstStyle/>
        <a:p>
          <a:pPr rtl="0"/>
          <a:r>
            <a:rPr lang="es-ES" smtClean="0"/>
            <a:t>Se aplicarán los mismos porcentajes que en la primera convocatoria tanto para los trabajos como para la prueba escrita.</a:t>
          </a:r>
          <a:endParaRPr lang="es-ES"/>
        </a:p>
      </dgm:t>
    </dgm:pt>
    <dgm:pt modelId="{E2A69E06-4352-4DFF-8806-8F2D006025AE}" type="parTrans" cxnId="{661190A3-F755-427E-A963-3610FB361DD4}">
      <dgm:prSet/>
      <dgm:spPr/>
      <dgm:t>
        <a:bodyPr/>
        <a:lstStyle/>
        <a:p>
          <a:endParaRPr lang="es-ES"/>
        </a:p>
      </dgm:t>
    </dgm:pt>
    <dgm:pt modelId="{8F3109F3-DD52-4424-AB74-8698B081BBE5}" type="sibTrans" cxnId="{661190A3-F755-427E-A963-3610FB361DD4}">
      <dgm:prSet/>
      <dgm:spPr/>
      <dgm:t>
        <a:bodyPr/>
        <a:lstStyle/>
        <a:p>
          <a:endParaRPr lang="es-ES"/>
        </a:p>
      </dgm:t>
    </dgm:pt>
    <dgm:pt modelId="{DF68DA0D-EEA3-4F60-B732-E0442967E2A2}">
      <dgm:prSet/>
      <dgm:spPr>
        <a:solidFill>
          <a:schemeClr val="accent4">
            <a:lumMod val="60000"/>
            <a:lumOff val="40000"/>
          </a:schemeClr>
        </a:solidFill>
      </dgm:spPr>
      <dgm:t>
        <a:bodyPr/>
        <a:lstStyle/>
        <a:p>
          <a:pPr rtl="0"/>
          <a:r>
            <a:rPr lang="es-ES" dirty="0" smtClean="0"/>
            <a:t>B) Los que en la primera convocatoria optaron por Examen final.</a:t>
          </a:r>
          <a:endParaRPr lang="es-ES" dirty="0"/>
        </a:p>
      </dgm:t>
    </dgm:pt>
    <dgm:pt modelId="{4EE4A2EE-B999-4034-89A6-B71F8CEB9857}" type="parTrans" cxnId="{EAD42FD3-2600-4992-AFA9-87E7DD77F870}">
      <dgm:prSet/>
      <dgm:spPr/>
      <dgm:t>
        <a:bodyPr/>
        <a:lstStyle/>
        <a:p>
          <a:endParaRPr lang="es-ES"/>
        </a:p>
      </dgm:t>
    </dgm:pt>
    <dgm:pt modelId="{FAC3BCE3-CF6B-4290-A2EF-A9B8E6289AE5}" type="sibTrans" cxnId="{EAD42FD3-2600-4992-AFA9-87E7DD77F870}">
      <dgm:prSet/>
      <dgm:spPr/>
      <dgm:t>
        <a:bodyPr/>
        <a:lstStyle/>
        <a:p>
          <a:endParaRPr lang="es-ES"/>
        </a:p>
      </dgm:t>
    </dgm:pt>
    <dgm:pt modelId="{C40FB32F-E0F7-44C4-BD7C-8BF61F334582}">
      <dgm:prSet/>
      <dgm:spPr/>
      <dgm:t>
        <a:bodyPr/>
        <a:lstStyle/>
        <a:p>
          <a:pPr rtl="0"/>
          <a:r>
            <a:rPr lang="es-ES" smtClean="0"/>
            <a:t>Deberán presentarse a un examen cuya nota supondrá el 100% .</a:t>
          </a:r>
          <a:endParaRPr lang="es-ES"/>
        </a:p>
      </dgm:t>
    </dgm:pt>
    <dgm:pt modelId="{17A1BDB0-35B2-4E23-A551-4400162F9C21}" type="parTrans" cxnId="{790AC4A0-9687-493F-BC24-F2EB7CED4D25}">
      <dgm:prSet/>
      <dgm:spPr/>
      <dgm:t>
        <a:bodyPr/>
        <a:lstStyle/>
        <a:p>
          <a:endParaRPr lang="es-ES"/>
        </a:p>
      </dgm:t>
    </dgm:pt>
    <dgm:pt modelId="{3F8C183C-1088-438C-A2BD-4CAF18CB537C}" type="sibTrans" cxnId="{790AC4A0-9687-493F-BC24-F2EB7CED4D25}">
      <dgm:prSet/>
      <dgm:spPr/>
      <dgm:t>
        <a:bodyPr/>
        <a:lstStyle/>
        <a:p>
          <a:endParaRPr lang="es-ES"/>
        </a:p>
      </dgm:t>
    </dgm:pt>
    <dgm:pt modelId="{F96822FD-8FEE-421B-85FD-0FE7F6E57067}" type="pres">
      <dgm:prSet presAssocID="{AC4FE8DB-09ED-4EB4-A273-50731B2BAFF4}" presName="Name0" presStyleCnt="0">
        <dgm:presLayoutVars>
          <dgm:dir/>
          <dgm:animLvl val="lvl"/>
          <dgm:resizeHandles val="exact"/>
        </dgm:presLayoutVars>
      </dgm:prSet>
      <dgm:spPr/>
      <dgm:t>
        <a:bodyPr/>
        <a:lstStyle/>
        <a:p>
          <a:endParaRPr lang="es-ES"/>
        </a:p>
      </dgm:t>
    </dgm:pt>
    <dgm:pt modelId="{B343B6A9-9CF3-4FDD-82E1-240C0D221000}" type="pres">
      <dgm:prSet presAssocID="{EDBCF104-D255-48E1-8494-40A1594021FE}" presName="linNode" presStyleCnt="0"/>
      <dgm:spPr/>
    </dgm:pt>
    <dgm:pt modelId="{B63AEBF1-9763-45A5-B7E3-056F8F2E98A1}" type="pres">
      <dgm:prSet presAssocID="{EDBCF104-D255-48E1-8494-40A1594021FE}" presName="parentText" presStyleLbl="node1" presStyleIdx="0" presStyleCnt="2">
        <dgm:presLayoutVars>
          <dgm:chMax val="1"/>
          <dgm:bulletEnabled val="1"/>
        </dgm:presLayoutVars>
      </dgm:prSet>
      <dgm:spPr/>
      <dgm:t>
        <a:bodyPr/>
        <a:lstStyle/>
        <a:p>
          <a:endParaRPr lang="es-ES"/>
        </a:p>
      </dgm:t>
    </dgm:pt>
    <dgm:pt modelId="{5279D3C5-BE1A-49F9-974C-89CCD25FFB77}" type="pres">
      <dgm:prSet presAssocID="{EDBCF104-D255-48E1-8494-40A1594021FE}" presName="descendantText" presStyleLbl="alignAccFollowNode1" presStyleIdx="0" presStyleCnt="2">
        <dgm:presLayoutVars>
          <dgm:bulletEnabled val="1"/>
        </dgm:presLayoutVars>
      </dgm:prSet>
      <dgm:spPr/>
      <dgm:t>
        <a:bodyPr/>
        <a:lstStyle/>
        <a:p>
          <a:endParaRPr lang="es-ES"/>
        </a:p>
      </dgm:t>
    </dgm:pt>
    <dgm:pt modelId="{62479AF1-073E-4975-B475-9077978425CC}" type="pres">
      <dgm:prSet presAssocID="{32C7B384-9FA8-4362-B495-551E108E856A}" presName="sp" presStyleCnt="0"/>
      <dgm:spPr/>
    </dgm:pt>
    <dgm:pt modelId="{43B343A3-EAF2-4A48-AA14-186617111F8C}" type="pres">
      <dgm:prSet presAssocID="{DF68DA0D-EEA3-4F60-B732-E0442967E2A2}" presName="linNode" presStyleCnt="0"/>
      <dgm:spPr/>
    </dgm:pt>
    <dgm:pt modelId="{DCBA7293-7733-4702-A9C7-4F7CC9882087}" type="pres">
      <dgm:prSet presAssocID="{DF68DA0D-EEA3-4F60-B732-E0442967E2A2}" presName="parentText" presStyleLbl="node1" presStyleIdx="1" presStyleCnt="2">
        <dgm:presLayoutVars>
          <dgm:chMax val="1"/>
          <dgm:bulletEnabled val="1"/>
        </dgm:presLayoutVars>
      </dgm:prSet>
      <dgm:spPr/>
      <dgm:t>
        <a:bodyPr/>
        <a:lstStyle/>
        <a:p>
          <a:endParaRPr lang="es-ES"/>
        </a:p>
      </dgm:t>
    </dgm:pt>
    <dgm:pt modelId="{49B2AF96-1B11-4948-BF38-F7DDDB17759C}" type="pres">
      <dgm:prSet presAssocID="{DF68DA0D-EEA3-4F60-B732-E0442967E2A2}" presName="descendantText" presStyleLbl="alignAccFollowNode1" presStyleIdx="1" presStyleCnt="2">
        <dgm:presLayoutVars>
          <dgm:bulletEnabled val="1"/>
        </dgm:presLayoutVars>
      </dgm:prSet>
      <dgm:spPr/>
      <dgm:t>
        <a:bodyPr/>
        <a:lstStyle/>
        <a:p>
          <a:endParaRPr lang="es-ES"/>
        </a:p>
      </dgm:t>
    </dgm:pt>
  </dgm:ptLst>
  <dgm:cxnLst>
    <dgm:cxn modelId="{25FCC132-5070-4915-BDBF-2E4ECD416AF4}" type="presOf" srcId="{DF68DA0D-EEA3-4F60-B732-E0442967E2A2}" destId="{DCBA7293-7733-4702-A9C7-4F7CC9882087}" srcOrd="0" destOrd="0" presId="urn:microsoft.com/office/officeart/2005/8/layout/vList5"/>
    <dgm:cxn modelId="{EAD42FD3-2600-4992-AFA9-87E7DD77F870}" srcId="{AC4FE8DB-09ED-4EB4-A273-50731B2BAFF4}" destId="{DF68DA0D-EEA3-4F60-B732-E0442967E2A2}" srcOrd="1" destOrd="0" parTransId="{4EE4A2EE-B999-4034-89A6-B71F8CEB9857}" sibTransId="{FAC3BCE3-CF6B-4290-A2EF-A9B8E6289AE5}"/>
    <dgm:cxn modelId="{BA48CCEC-9AA1-4757-824C-A5740B8F72E4}" type="presOf" srcId="{C40FB32F-E0F7-44C4-BD7C-8BF61F334582}" destId="{49B2AF96-1B11-4948-BF38-F7DDDB17759C}" srcOrd="0" destOrd="0" presId="urn:microsoft.com/office/officeart/2005/8/layout/vList5"/>
    <dgm:cxn modelId="{6BDAEB21-AC7B-4BA2-AC02-A3077E86943D}" type="presOf" srcId="{1ABAB23C-F02A-4A71-950A-D31CFA8A64B1}" destId="{5279D3C5-BE1A-49F9-974C-89CCD25FFB77}" srcOrd="0" destOrd="0" presId="urn:microsoft.com/office/officeart/2005/8/layout/vList5"/>
    <dgm:cxn modelId="{D5093124-5D49-4CEC-8B00-73EEE67196A2}" type="presOf" srcId="{960F5A52-CC41-4459-A0CA-E171C4083988}" destId="{5279D3C5-BE1A-49F9-974C-89CCD25FFB77}" srcOrd="0" destOrd="1" presId="urn:microsoft.com/office/officeart/2005/8/layout/vList5"/>
    <dgm:cxn modelId="{AAD23DA5-8242-4602-88C0-AF65F21B053A}" type="presOf" srcId="{AC4FE8DB-09ED-4EB4-A273-50731B2BAFF4}" destId="{F96822FD-8FEE-421B-85FD-0FE7F6E57067}" srcOrd="0" destOrd="0" presId="urn:microsoft.com/office/officeart/2005/8/layout/vList5"/>
    <dgm:cxn modelId="{5C45D993-BB3D-40B4-A717-EDED6F4335BA}" srcId="{EDBCF104-D255-48E1-8494-40A1594021FE}" destId="{1ABAB23C-F02A-4A71-950A-D31CFA8A64B1}" srcOrd="0" destOrd="0" parTransId="{952BA5A8-7413-47AC-9897-5E7F6CBAF1A4}" sibTransId="{AAD0D8AF-ED1F-4CF0-897E-A0FCB0167126}"/>
    <dgm:cxn modelId="{790AC4A0-9687-493F-BC24-F2EB7CED4D25}" srcId="{DF68DA0D-EEA3-4F60-B732-E0442967E2A2}" destId="{C40FB32F-E0F7-44C4-BD7C-8BF61F334582}" srcOrd="0" destOrd="0" parTransId="{17A1BDB0-35B2-4E23-A551-4400162F9C21}" sibTransId="{3F8C183C-1088-438C-A2BD-4CAF18CB537C}"/>
    <dgm:cxn modelId="{661190A3-F755-427E-A963-3610FB361DD4}" srcId="{EDBCF104-D255-48E1-8494-40A1594021FE}" destId="{960F5A52-CC41-4459-A0CA-E171C4083988}" srcOrd="1" destOrd="0" parTransId="{E2A69E06-4352-4DFF-8806-8F2D006025AE}" sibTransId="{8F3109F3-DD52-4424-AB74-8698B081BBE5}"/>
    <dgm:cxn modelId="{9905F60C-A042-46B0-A67B-C847AA446486}" type="presOf" srcId="{EDBCF104-D255-48E1-8494-40A1594021FE}" destId="{B63AEBF1-9763-45A5-B7E3-056F8F2E98A1}" srcOrd="0" destOrd="0" presId="urn:microsoft.com/office/officeart/2005/8/layout/vList5"/>
    <dgm:cxn modelId="{056B7B9B-FB8D-4C1E-B501-D28B0B46A820}" srcId="{AC4FE8DB-09ED-4EB4-A273-50731B2BAFF4}" destId="{EDBCF104-D255-48E1-8494-40A1594021FE}" srcOrd="0" destOrd="0" parTransId="{A4907564-8A0B-4B65-8DCD-22D6F5F88A3D}" sibTransId="{32C7B384-9FA8-4362-B495-551E108E856A}"/>
    <dgm:cxn modelId="{8589E419-1B6D-4105-802F-79471C40D3F0}" type="presParOf" srcId="{F96822FD-8FEE-421B-85FD-0FE7F6E57067}" destId="{B343B6A9-9CF3-4FDD-82E1-240C0D221000}" srcOrd="0" destOrd="0" presId="urn:microsoft.com/office/officeart/2005/8/layout/vList5"/>
    <dgm:cxn modelId="{9450597A-87C1-4196-A7CE-BC4BC6DA2FD2}" type="presParOf" srcId="{B343B6A9-9CF3-4FDD-82E1-240C0D221000}" destId="{B63AEBF1-9763-45A5-B7E3-056F8F2E98A1}" srcOrd="0" destOrd="0" presId="urn:microsoft.com/office/officeart/2005/8/layout/vList5"/>
    <dgm:cxn modelId="{4A538C22-B1C7-48B3-B194-A2935B74E239}" type="presParOf" srcId="{B343B6A9-9CF3-4FDD-82E1-240C0D221000}" destId="{5279D3C5-BE1A-49F9-974C-89CCD25FFB77}" srcOrd="1" destOrd="0" presId="urn:microsoft.com/office/officeart/2005/8/layout/vList5"/>
    <dgm:cxn modelId="{5A8F676A-2C90-45AA-9EE2-CB0DDE0DEBE1}" type="presParOf" srcId="{F96822FD-8FEE-421B-85FD-0FE7F6E57067}" destId="{62479AF1-073E-4975-B475-9077978425CC}" srcOrd="1" destOrd="0" presId="urn:microsoft.com/office/officeart/2005/8/layout/vList5"/>
    <dgm:cxn modelId="{3D93B1B3-0679-46C2-BF62-A7BE3935A021}" type="presParOf" srcId="{F96822FD-8FEE-421B-85FD-0FE7F6E57067}" destId="{43B343A3-EAF2-4A48-AA14-186617111F8C}" srcOrd="2" destOrd="0" presId="urn:microsoft.com/office/officeart/2005/8/layout/vList5"/>
    <dgm:cxn modelId="{39C2DABC-F4DE-4973-AC80-DD7CA24144AE}" type="presParOf" srcId="{43B343A3-EAF2-4A48-AA14-186617111F8C}" destId="{DCBA7293-7733-4702-A9C7-4F7CC9882087}" srcOrd="0" destOrd="0" presId="urn:microsoft.com/office/officeart/2005/8/layout/vList5"/>
    <dgm:cxn modelId="{2B24B588-B69C-4BEA-AF06-59EBADEDF91F}" type="presParOf" srcId="{43B343A3-EAF2-4A48-AA14-186617111F8C}" destId="{49B2AF96-1B11-4948-BF38-F7DDDB1775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5CFA4DB-6CB5-4BFF-9D0A-39F4914E74CF}" type="datetimeFigureOut">
              <a:rPr lang="es-ES" smtClean="0"/>
              <a:t>11/10/2018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133606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CFA4DB-6CB5-4BFF-9D0A-39F4914E74CF}" type="datetimeFigureOut">
              <a:rPr lang="es-ES" smtClean="0"/>
              <a:t>11/10/2018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254374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CFA4DB-6CB5-4BFF-9D0A-39F4914E74CF}" type="datetimeFigureOut">
              <a:rPr lang="es-ES" smtClean="0"/>
              <a:t>11/10/2018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218964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CFA4DB-6CB5-4BFF-9D0A-39F4914E74CF}" type="datetimeFigureOut">
              <a:rPr lang="es-ES" smtClean="0"/>
              <a:t>11/10/2018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290601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CFA4DB-6CB5-4BFF-9D0A-39F4914E74CF}" type="datetimeFigureOut">
              <a:rPr lang="es-ES" smtClean="0"/>
              <a:t>11/10/2018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383648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CFA4DB-6CB5-4BFF-9D0A-39F4914E74CF}" type="datetimeFigureOut">
              <a:rPr lang="es-ES" smtClean="0"/>
              <a:t>11/10/2018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234479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CFA4DB-6CB5-4BFF-9D0A-39F4914E74CF}" type="datetimeFigureOut">
              <a:rPr lang="es-ES" smtClean="0"/>
              <a:t>11/10/2018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221600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CFA4DB-6CB5-4BFF-9D0A-39F4914E74CF}" type="datetimeFigureOut">
              <a:rPr lang="es-ES" smtClean="0"/>
              <a:t>11/10/2018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102942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FA4DB-6CB5-4BFF-9D0A-39F4914E74CF}" type="datetimeFigureOut">
              <a:rPr lang="es-ES" smtClean="0"/>
              <a:t>11/10/2018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2321536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CFA4DB-6CB5-4BFF-9D0A-39F4914E74CF}" type="datetimeFigureOut">
              <a:rPr lang="es-ES" smtClean="0"/>
              <a:t>11/10/2018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288283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CFA4DB-6CB5-4BFF-9D0A-39F4914E74CF}" type="datetimeFigureOut">
              <a:rPr lang="es-ES" smtClean="0"/>
              <a:t>11/10/2018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80772AF-C6FD-4FA6-A4CA-C7357F7E372D}" type="slidenum">
              <a:rPr lang="es-ES" smtClean="0"/>
              <a:t>‹Nº›</a:t>
            </a:fld>
            <a:endParaRPr lang="es-ES"/>
          </a:p>
        </p:txBody>
      </p:sp>
    </p:spTree>
    <p:extLst>
      <p:ext uri="{BB962C8B-B14F-4D97-AF65-F5344CB8AC3E}">
        <p14:creationId xmlns:p14="http://schemas.microsoft.com/office/powerpoint/2010/main" val="3902125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FA4DB-6CB5-4BFF-9D0A-39F4914E74CF}" type="datetimeFigureOut">
              <a:rPr lang="es-ES" smtClean="0"/>
              <a:t>11/10/2018</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772AF-C6FD-4FA6-A4CA-C7357F7E372D}" type="slidenum">
              <a:rPr lang="es-ES" smtClean="0"/>
              <a:t>‹Nº›</a:t>
            </a:fld>
            <a:endParaRPr lang="es-ES"/>
          </a:p>
        </p:txBody>
      </p:sp>
    </p:spTree>
    <p:extLst>
      <p:ext uri="{BB962C8B-B14F-4D97-AF65-F5344CB8AC3E}">
        <p14:creationId xmlns:p14="http://schemas.microsoft.com/office/powerpoint/2010/main" val="3796046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39000" b="-39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noFill/>
        </p:spPr>
        <p:style>
          <a:lnRef idx="0">
            <a:schemeClr val="accent4"/>
          </a:lnRef>
          <a:fillRef idx="3">
            <a:schemeClr val="accent4"/>
          </a:fillRef>
          <a:effectRef idx="3">
            <a:schemeClr val="accent4"/>
          </a:effectRef>
          <a:fontRef idx="minor">
            <a:schemeClr val="lt1"/>
          </a:fontRef>
        </p:style>
        <p:txBody>
          <a:bodyPr/>
          <a:lstStyle/>
          <a:p>
            <a:r>
              <a:rPr lang="es-ES" dirty="0" smtClean="0">
                <a:solidFill>
                  <a:schemeClr val="accent4"/>
                </a:solidFill>
              </a:rPr>
              <a:t>Psicología del Desarrollo</a:t>
            </a:r>
            <a:br>
              <a:rPr lang="es-ES" dirty="0" smtClean="0">
                <a:solidFill>
                  <a:schemeClr val="accent4"/>
                </a:solidFill>
              </a:rPr>
            </a:br>
            <a:r>
              <a:rPr lang="es-ES" dirty="0" smtClean="0">
                <a:solidFill>
                  <a:schemeClr val="accent4"/>
                </a:solidFill>
              </a:rPr>
              <a:t>GI102</a:t>
            </a:r>
            <a:endParaRPr lang="es-ES" dirty="0">
              <a:solidFill>
                <a:schemeClr val="accent4"/>
              </a:solidFill>
            </a:endParaRPr>
          </a:p>
        </p:txBody>
      </p:sp>
      <p:sp>
        <p:nvSpPr>
          <p:cNvPr id="3" name="Subtítulo 2"/>
          <p:cNvSpPr>
            <a:spLocks noGrp="1"/>
          </p:cNvSpPr>
          <p:nvPr>
            <p:ph type="subTitle" idx="1"/>
          </p:nvPr>
        </p:nvSpPr>
        <p:spPr>
          <a:xfrm>
            <a:off x="1524000" y="3602038"/>
            <a:ext cx="9144000" cy="2383126"/>
          </a:xfrm>
        </p:spPr>
        <p:txBody>
          <a:bodyPr>
            <a:noAutofit/>
          </a:bodyPr>
          <a:lstStyle/>
          <a:p>
            <a:r>
              <a:rPr lang="es-ES" sz="3200" dirty="0" smtClean="0">
                <a:solidFill>
                  <a:schemeClr val="accent4"/>
                </a:solidFill>
              </a:rPr>
              <a:t>Profesora del grupo 1º A y B de Educación Infantil: Magdalena Martínez </a:t>
            </a:r>
            <a:r>
              <a:rPr lang="es-ES" sz="3200" dirty="0" err="1" smtClean="0">
                <a:solidFill>
                  <a:schemeClr val="accent4"/>
                </a:solidFill>
              </a:rPr>
              <a:t>Pecino</a:t>
            </a:r>
            <a:endParaRPr lang="es-ES" sz="3200" dirty="0" smtClean="0">
              <a:solidFill>
                <a:schemeClr val="accent4"/>
              </a:solidFill>
            </a:endParaRPr>
          </a:p>
          <a:p>
            <a:endParaRPr lang="es-ES" sz="3200" dirty="0">
              <a:solidFill>
                <a:schemeClr val="accent4"/>
              </a:solidFill>
            </a:endParaRPr>
          </a:p>
        </p:txBody>
      </p:sp>
    </p:spTree>
    <p:extLst>
      <p:ext uri="{BB962C8B-B14F-4D97-AF65-F5344CB8AC3E}">
        <p14:creationId xmlns:p14="http://schemas.microsoft.com/office/powerpoint/2010/main" val="83617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Bloque IV: El desarrollo de la personalidad y de las competencias sociales y emocionales.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602613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37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96983"/>
            <a:ext cx="10515600" cy="637308"/>
          </a:xfrm>
        </p:spPr>
        <p:txBody>
          <a:bodyPr>
            <a:normAutofit fontScale="90000"/>
          </a:bodyPr>
          <a:lstStyle/>
          <a:p>
            <a:r>
              <a:rPr lang="es-ES" dirty="0" smtClean="0"/>
              <a:t/>
            </a:r>
            <a:br>
              <a:rPr lang="es-ES" dirty="0" smtClean="0"/>
            </a:br>
            <a:r>
              <a:rPr lang="es-ES" dirty="0" smtClean="0"/>
              <a:t>Criterios de Evaluación</a:t>
            </a:r>
            <a:br>
              <a:rPr lang="es-ES" dirty="0" smtClean="0"/>
            </a:br>
            <a:endParaRPr lang="es-ES" dirty="0"/>
          </a:p>
        </p:txBody>
      </p:sp>
      <p:sp>
        <p:nvSpPr>
          <p:cNvPr id="3" name="Marcador de contenido 2"/>
          <p:cNvSpPr>
            <a:spLocks noGrp="1"/>
          </p:cNvSpPr>
          <p:nvPr>
            <p:ph sz="half" idx="1"/>
          </p:nvPr>
        </p:nvSpPr>
        <p:spPr/>
        <p:txBody>
          <a:bodyPr>
            <a:normAutofit fontScale="92500" lnSpcReduction="20000"/>
          </a:bodyPr>
          <a:lstStyle/>
          <a:p>
            <a:pPr marL="0" indent="0">
              <a:buNone/>
            </a:pPr>
            <a:r>
              <a:rPr lang="es-ES" dirty="0" smtClean="0">
                <a:solidFill>
                  <a:schemeClr val="accent4"/>
                </a:solidFill>
              </a:rPr>
              <a:t>Modalidad A:</a:t>
            </a:r>
          </a:p>
          <a:p>
            <a:pPr marL="0" indent="0">
              <a:buNone/>
            </a:pPr>
            <a:r>
              <a:rPr lang="es-ES" u="sng" dirty="0" smtClean="0"/>
              <a:t>Actividades de evaluación continua. </a:t>
            </a:r>
          </a:p>
          <a:p>
            <a:pPr marL="0" indent="0">
              <a:buNone/>
            </a:pPr>
            <a:r>
              <a:rPr lang="es-ES" dirty="0" smtClean="0"/>
              <a:t>El alumnado deberá superar una prueba escrita en la que tendrá que obtener una calificación igual o superior a 5 (sobre 10). </a:t>
            </a:r>
          </a:p>
          <a:p>
            <a:pPr marL="0" indent="0">
              <a:buNone/>
            </a:pPr>
            <a:r>
              <a:rPr lang="es-ES" dirty="0" smtClean="0"/>
              <a:t>Posteriormente, se añadirá a ésta la nota obtenida en los trabajos tanto individuales como grupales.</a:t>
            </a:r>
          </a:p>
          <a:p>
            <a:r>
              <a:rPr lang="es-ES" dirty="0" smtClean="0"/>
              <a:t>Prueba escrita</a:t>
            </a:r>
            <a:r>
              <a:rPr lang="es-ES" dirty="0" smtClean="0"/>
              <a:t>………….60</a:t>
            </a:r>
            <a:r>
              <a:rPr lang="es-ES" dirty="0" smtClean="0"/>
              <a:t>%</a:t>
            </a:r>
          </a:p>
          <a:p>
            <a:r>
              <a:rPr lang="es-ES" dirty="0" smtClean="0"/>
              <a:t>Trabajos individuales….20%</a:t>
            </a:r>
          </a:p>
          <a:p>
            <a:r>
              <a:rPr lang="es-ES" dirty="0" smtClean="0"/>
              <a:t>Trabajos </a:t>
            </a:r>
            <a:r>
              <a:rPr lang="es-ES" smtClean="0"/>
              <a:t>grupales</a:t>
            </a:r>
            <a:r>
              <a:rPr lang="es-ES" smtClean="0"/>
              <a:t>….......20</a:t>
            </a:r>
            <a:r>
              <a:rPr lang="es-ES" dirty="0" smtClean="0"/>
              <a:t>%</a:t>
            </a:r>
          </a:p>
        </p:txBody>
      </p:sp>
      <p:sp>
        <p:nvSpPr>
          <p:cNvPr id="4" name="Marcador de contenido 3"/>
          <p:cNvSpPr>
            <a:spLocks noGrp="1"/>
          </p:cNvSpPr>
          <p:nvPr>
            <p:ph sz="half" idx="2"/>
          </p:nvPr>
        </p:nvSpPr>
        <p:spPr/>
        <p:txBody>
          <a:bodyPr>
            <a:normAutofit fontScale="92500" lnSpcReduction="20000"/>
          </a:bodyPr>
          <a:lstStyle/>
          <a:p>
            <a:pPr marL="0" indent="0">
              <a:buNone/>
            </a:pPr>
            <a:r>
              <a:rPr lang="es-ES" dirty="0" smtClean="0">
                <a:solidFill>
                  <a:schemeClr val="accent4"/>
                </a:solidFill>
              </a:rPr>
              <a:t>Modalidad B:</a:t>
            </a:r>
          </a:p>
          <a:p>
            <a:pPr marL="0" indent="0">
              <a:buNone/>
            </a:pPr>
            <a:r>
              <a:rPr lang="es-ES" u="sng" dirty="0" smtClean="0"/>
              <a:t>Examen </a:t>
            </a:r>
            <a:r>
              <a:rPr lang="es-ES" u="sng" dirty="0"/>
              <a:t>final. </a:t>
            </a:r>
            <a:endParaRPr lang="es-ES" u="sng" dirty="0" smtClean="0"/>
          </a:p>
          <a:p>
            <a:pPr marL="0" indent="0">
              <a:buNone/>
            </a:pPr>
            <a:endParaRPr lang="es-ES" dirty="0"/>
          </a:p>
          <a:p>
            <a:pPr marL="0" indent="0">
              <a:buNone/>
            </a:pPr>
            <a:r>
              <a:rPr lang="es-ES" dirty="0" smtClean="0"/>
              <a:t>La </a:t>
            </a:r>
            <a:r>
              <a:rPr lang="es-ES" dirty="0"/>
              <a:t>nota obtenida en el examen supondrá el 100%.</a:t>
            </a:r>
          </a:p>
          <a:p>
            <a:endParaRPr lang="es-ES" dirty="0"/>
          </a:p>
        </p:txBody>
      </p:sp>
      <p:sp>
        <p:nvSpPr>
          <p:cNvPr id="5" name="Rectángulo 4"/>
          <p:cNvSpPr/>
          <p:nvPr/>
        </p:nvSpPr>
        <p:spPr>
          <a:xfrm>
            <a:off x="2895600" y="734291"/>
            <a:ext cx="6400800" cy="523220"/>
          </a:xfrm>
          <a:prstGeom prst="rect">
            <a:avLst/>
          </a:prstGeom>
        </p:spPr>
        <p:txBody>
          <a:bodyPr wrap="square">
            <a:spAutoFit/>
          </a:bodyPr>
          <a:lstStyle/>
          <a:p>
            <a:r>
              <a:rPr lang="es-ES" sz="2800" dirty="0" smtClean="0">
                <a:solidFill>
                  <a:srgbClr val="FF0000"/>
                </a:solidFill>
              </a:rPr>
              <a:t>Existen dos modalidades de evaluación:</a:t>
            </a:r>
            <a:endParaRPr lang="es-ES" sz="2800" dirty="0">
              <a:solidFill>
                <a:srgbClr val="FF0000"/>
              </a:solidFill>
            </a:endParaRPr>
          </a:p>
        </p:txBody>
      </p:sp>
    </p:spTree>
    <p:extLst>
      <p:ext uri="{BB962C8B-B14F-4D97-AF65-F5344CB8AC3E}">
        <p14:creationId xmlns:p14="http://schemas.microsoft.com/office/powerpoint/2010/main" val="42120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12511"/>
          </a:xfrm>
        </p:spPr>
        <p:txBody>
          <a:bodyPr/>
          <a:lstStyle/>
          <a:p>
            <a:r>
              <a:rPr lang="es-ES" dirty="0" smtClean="0"/>
              <a:t>Criterios de Evaluación</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76418277"/>
              </p:ext>
            </p:extLst>
          </p:nvPr>
        </p:nvGraphicFramePr>
        <p:xfrm>
          <a:off x="166255" y="1177636"/>
          <a:ext cx="11901053" cy="5680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71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Criterios de evaluación aplicables a la segunda y siguientes convocatorias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51151775"/>
              </p:ext>
            </p:extLst>
          </p:nvPr>
        </p:nvGraphicFramePr>
        <p:xfrm>
          <a:off x="318655" y="1825624"/>
          <a:ext cx="11582399" cy="4838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0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Introducción/Justificación y contexto</a:t>
            </a:r>
            <a:endParaRPr lang="es-ES" dirty="0"/>
          </a:p>
        </p:txBody>
      </p:sp>
      <p:sp>
        <p:nvSpPr>
          <p:cNvPr id="4" name="Elipse 3"/>
          <p:cNvSpPr/>
          <p:nvPr/>
        </p:nvSpPr>
        <p:spPr>
          <a:xfrm>
            <a:off x="398033" y="1690688"/>
            <a:ext cx="3625327" cy="3311618"/>
          </a:xfrm>
          <a:prstGeom prst="ellipse">
            <a:avLst/>
          </a:prstGeom>
          <a:solidFill>
            <a:schemeClr val="accent4">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r>
              <a:rPr lang="es-ES" sz="2000" dirty="0" smtClean="0"/>
              <a:t>La exigencia social respecto a los profesionales que atienden a los niños y niñas hasta seis años es cada vez mayor.</a:t>
            </a:r>
          </a:p>
          <a:p>
            <a:pPr algn="ctr"/>
            <a:endParaRPr lang="es-ES" dirty="0"/>
          </a:p>
        </p:txBody>
      </p:sp>
      <p:sp>
        <p:nvSpPr>
          <p:cNvPr id="5" name="Flecha derecha 4"/>
          <p:cNvSpPr/>
          <p:nvPr/>
        </p:nvSpPr>
        <p:spPr>
          <a:xfrm>
            <a:off x="4346089" y="2409713"/>
            <a:ext cx="3420932" cy="1731981"/>
          </a:xfrm>
          <a:prstGeom prst="rightArrow">
            <a:avLst/>
          </a:prstGeom>
          <a:solidFill>
            <a:schemeClr val="accent4">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Desde esta asignatura se pretende contribuir a esta formación </a:t>
            </a:r>
            <a:endParaRPr lang="es-ES" dirty="0"/>
          </a:p>
        </p:txBody>
      </p:sp>
      <p:sp>
        <p:nvSpPr>
          <p:cNvPr id="6" name="Rectángulo redondeado 5"/>
          <p:cNvSpPr/>
          <p:nvPr/>
        </p:nvSpPr>
        <p:spPr>
          <a:xfrm>
            <a:off x="8240358" y="1409252"/>
            <a:ext cx="3238051" cy="2903127"/>
          </a:xfrm>
          <a:prstGeom prst="roundRect">
            <a:avLst/>
          </a:prstGeom>
          <a:solidFill>
            <a:schemeClr val="accent4">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profundizando en el conocimiento de las diferentes áreas del desarrollo de 0 a 6 años haciendo hincapié en planteamientos educativos que optimicen el desarrollo del alumnado de esta etapa</a:t>
            </a:r>
            <a:endParaRPr lang="es-ES" dirty="0"/>
          </a:p>
        </p:txBody>
      </p:sp>
      <p:sp>
        <p:nvSpPr>
          <p:cNvPr id="9" name="Flecha doblada 8"/>
          <p:cNvSpPr/>
          <p:nvPr/>
        </p:nvSpPr>
        <p:spPr>
          <a:xfrm rot="10800000">
            <a:off x="8477025" y="4568825"/>
            <a:ext cx="1721224" cy="1778187"/>
          </a:xfrm>
          <a:prstGeom prst="bentArrow">
            <a:avLst/>
          </a:prstGeom>
          <a:solidFill>
            <a:schemeClr val="accent4">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Rectángulo redondeado 9"/>
          <p:cNvSpPr/>
          <p:nvPr/>
        </p:nvSpPr>
        <p:spPr>
          <a:xfrm>
            <a:off x="2958354" y="5142155"/>
            <a:ext cx="4604272" cy="1452283"/>
          </a:xfrm>
          <a:prstGeom prst="roundRect">
            <a:avLst/>
          </a:prstGeom>
          <a:solidFill>
            <a:schemeClr val="accent4">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Teniendo en cuenta las diferencias individuales</a:t>
            </a:r>
          </a:p>
          <a:p>
            <a:pPr algn="ctr"/>
            <a:endParaRPr lang="es-ES" dirty="0"/>
          </a:p>
        </p:txBody>
      </p:sp>
    </p:spTree>
    <p:extLst>
      <p:ext uri="{BB962C8B-B14F-4D97-AF65-F5344CB8AC3E}">
        <p14:creationId xmlns:p14="http://schemas.microsoft.com/office/powerpoint/2010/main" val="92690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Pergamino vertical 4"/>
          <p:cNvSpPr/>
          <p:nvPr/>
        </p:nvSpPr>
        <p:spPr>
          <a:xfrm>
            <a:off x="1246908" y="899679"/>
            <a:ext cx="5777345" cy="5334000"/>
          </a:xfrm>
          <a:prstGeom prst="verticalScroll">
            <a:avLst/>
          </a:prstGeom>
          <a:gradFill flip="none" rotWithShape="1">
            <a:gsLst>
              <a:gs pos="0">
                <a:schemeClr val="accent6">
                  <a:lumMod val="0"/>
                  <a:lumOff val="100000"/>
                </a:schemeClr>
              </a:gs>
              <a:gs pos="0">
                <a:schemeClr val="accent6">
                  <a:lumMod val="55000"/>
                  <a:lumOff val="45000"/>
                </a:schemeClr>
              </a:gs>
              <a:gs pos="100000">
                <a:schemeClr val="accent6">
                  <a:lumMod val="100000"/>
                </a:schemeClr>
              </a:gs>
            </a:gsLst>
            <a:lin ang="17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t>Esta asignatura es de 6 créditos y se imparte durante el primer cuatrimestre del primer curso del Grado en Educación Infantil</a:t>
            </a:r>
          </a:p>
          <a:p>
            <a:pPr algn="ctr"/>
            <a:endParaRPr lang="es-E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730" y="1704109"/>
            <a:ext cx="2779528" cy="3725140"/>
          </a:xfrm>
          <a:prstGeom prst="rect">
            <a:avLst/>
          </a:prstGeom>
        </p:spPr>
      </p:pic>
    </p:spTree>
    <p:extLst>
      <p:ext uri="{BB962C8B-B14F-4D97-AF65-F5344CB8AC3E}">
        <p14:creationId xmlns:p14="http://schemas.microsoft.com/office/powerpoint/2010/main" val="131240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Marcador de contenido 2"/>
          <p:cNvSpPr>
            <a:spLocks noGrp="1"/>
          </p:cNvSpPr>
          <p:nvPr>
            <p:ph sz="half" idx="1"/>
          </p:nvPr>
        </p:nvSpPr>
        <p:spPr/>
        <p:txBody>
          <a:bodyPr/>
          <a:lstStyle/>
          <a:p>
            <a:endParaRPr lang="es-ES" dirty="0" smtClean="0"/>
          </a:p>
          <a:p>
            <a:endParaRPr lang="es-ES" dirty="0"/>
          </a:p>
          <a:p>
            <a:endParaRPr lang="es-ES" dirty="0" smtClean="0"/>
          </a:p>
          <a:p>
            <a:endParaRPr lang="es-ES" dirty="0"/>
          </a:p>
          <a:p>
            <a:pPr marL="0" indent="0">
              <a:buNone/>
            </a:pPr>
            <a:endParaRPr lang="es-ES" dirty="0" smtClean="0"/>
          </a:p>
          <a:p>
            <a:pPr marL="0" indent="0">
              <a:buNone/>
            </a:pPr>
            <a:endParaRPr lang="es-ES" dirty="0" smtClean="0"/>
          </a:p>
          <a:p>
            <a:pPr marL="0" indent="0">
              <a:buNone/>
            </a:pPr>
            <a:r>
              <a:rPr lang="es-ES" dirty="0" smtClean="0"/>
              <a:t>En esta asignatura se han diseñado actividades que implican el uso de las TIC.</a:t>
            </a:r>
          </a:p>
        </p:txBody>
      </p:sp>
      <p:sp>
        <p:nvSpPr>
          <p:cNvPr id="6" name="Marcador de contenido 5"/>
          <p:cNvSpPr>
            <a:spLocks noGrp="1"/>
          </p:cNvSpPr>
          <p:nvPr>
            <p:ph sz="half" idx="2"/>
          </p:nvPr>
        </p:nvSpPr>
        <p:spPr>
          <a:xfrm>
            <a:off x="6172200" y="831274"/>
            <a:ext cx="5181600" cy="5718606"/>
          </a:xfrm>
        </p:spPr>
        <p:txBody>
          <a:bodyPr/>
          <a:lstStyle/>
          <a:p>
            <a:pPr marL="0" indent="0">
              <a:buNone/>
            </a:pPr>
            <a:endParaRPr lang="es-ES" dirty="0" smtClean="0"/>
          </a:p>
          <a:p>
            <a:pPr marL="0" indent="0">
              <a:buNone/>
            </a:pPr>
            <a:r>
              <a:rPr lang="es-ES" dirty="0" smtClean="0"/>
              <a:t>Se </a:t>
            </a:r>
            <a:r>
              <a:rPr lang="es-ES" dirty="0"/>
              <a:t>requiere, por tanto, el manejo con soltura de la plataforma </a:t>
            </a:r>
            <a:r>
              <a:rPr lang="es-ES" dirty="0" err="1"/>
              <a:t>Moodle</a:t>
            </a:r>
            <a:r>
              <a:rPr lang="es-ES" dirty="0"/>
              <a:t>.</a:t>
            </a: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182" y="2000308"/>
            <a:ext cx="2667000" cy="292417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748" y="3299086"/>
            <a:ext cx="3250794" cy="3250794"/>
          </a:xfrm>
          <a:prstGeom prst="rect">
            <a:avLst/>
          </a:prstGeom>
        </p:spPr>
      </p:pic>
    </p:spTree>
    <p:extLst>
      <p:ext uri="{BB962C8B-B14F-4D97-AF65-F5344CB8AC3E}">
        <p14:creationId xmlns:p14="http://schemas.microsoft.com/office/powerpoint/2010/main" val="369063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46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4662055" cy="1325563"/>
          </a:xfrm>
        </p:spPr>
        <p:txBody>
          <a:bodyPr/>
          <a:lstStyle/>
          <a:p>
            <a:r>
              <a:rPr lang="es-ES" dirty="0" smtClean="0"/>
              <a:t>Recomendaciones</a:t>
            </a:r>
            <a:endParaRPr lang="es-ES" dirty="0"/>
          </a:p>
        </p:txBody>
      </p:sp>
      <p:sp>
        <p:nvSpPr>
          <p:cNvPr id="3" name="Marcador de contenido 2"/>
          <p:cNvSpPr>
            <a:spLocks noGrp="1"/>
          </p:cNvSpPr>
          <p:nvPr>
            <p:ph idx="1"/>
          </p:nvPr>
        </p:nvSpPr>
        <p:spPr>
          <a:xfrm>
            <a:off x="96982" y="1325564"/>
            <a:ext cx="7592291" cy="5421600"/>
          </a:xfrm>
        </p:spPr>
        <p:txBody>
          <a:bodyPr>
            <a:normAutofit/>
          </a:bodyPr>
          <a:lstStyle/>
          <a:p>
            <a:pPr>
              <a:buFont typeface="Wingdings" panose="05000000000000000000" pitchFamily="2" charset="2"/>
              <a:buChar char="ü"/>
            </a:pPr>
            <a:r>
              <a:rPr lang="es-ES" dirty="0"/>
              <a:t>A</a:t>
            </a:r>
            <a:r>
              <a:rPr lang="es-ES" dirty="0" smtClean="0"/>
              <a:t>sistencia a las clases con una actitud activa.</a:t>
            </a:r>
          </a:p>
          <a:p>
            <a:pPr>
              <a:buFont typeface="Wingdings" panose="05000000000000000000" pitchFamily="2" charset="2"/>
              <a:buChar char="ü"/>
            </a:pPr>
            <a:r>
              <a:rPr lang="es-ES" dirty="0" smtClean="0"/>
              <a:t>Realización en ellas de las diferentes actividades propuestas.</a:t>
            </a:r>
          </a:p>
          <a:p>
            <a:pPr>
              <a:buFont typeface="Wingdings" panose="05000000000000000000" pitchFamily="2" charset="2"/>
              <a:buChar char="ü"/>
            </a:pPr>
            <a:r>
              <a:rPr lang="es-ES" dirty="0" smtClean="0"/>
              <a:t>Participar en los debates que se susciten y desarrollando el pensamiento crítico.</a:t>
            </a:r>
          </a:p>
          <a:p>
            <a:pPr>
              <a:buFont typeface="Wingdings" panose="05000000000000000000" pitchFamily="2" charset="2"/>
              <a:buChar char="ü"/>
            </a:pPr>
            <a:r>
              <a:rPr lang="es-ES" dirty="0" smtClean="0"/>
              <a:t>Reflexionar sobre las propias estrategias de estudio y aprender nuevos recursos para asimilar nuevos aprendizajes.</a:t>
            </a:r>
          </a:p>
          <a:p>
            <a:pPr marL="0" indent="0">
              <a:buNone/>
            </a:pP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8525" y="1325563"/>
            <a:ext cx="3338512" cy="2625944"/>
          </a:xfrm>
          <a:prstGeom prst="rect">
            <a:avLst/>
          </a:prstGeom>
        </p:spPr>
      </p:pic>
      <p:sp>
        <p:nvSpPr>
          <p:cNvPr id="5" name="Rectángulo 4"/>
          <p:cNvSpPr/>
          <p:nvPr/>
        </p:nvSpPr>
        <p:spPr>
          <a:xfrm>
            <a:off x="4517015" y="5042118"/>
            <a:ext cx="7523019" cy="1815882"/>
          </a:xfrm>
          <a:prstGeom prst="rect">
            <a:avLst/>
          </a:prstGeom>
        </p:spPr>
        <p:txBody>
          <a:bodyPr wrap="square">
            <a:spAutoFit/>
          </a:bodyPr>
          <a:lstStyle/>
          <a:p>
            <a:pPr marL="457200" indent="-457200" algn="r">
              <a:buFont typeface="Wingdings" panose="05000000000000000000" pitchFamily="2" charset="2"/>
              <a:buChar char="ü"/>
            </a:pPr>
            <a:r>
              <a:rPr lang="es-ES" sz="2800" dirty="0" smtClean="0"/>
              <a:t>Se aconseja también consultar la bibliografía complementaria que se ofrece con la que se podrá ampliar los conocimientos sobre los temas tratados.</a:t>
            </a:r>
            <a:endParaRPr lang="es-ES" sz="2800" dirty="0"/>
          </a:p>
        </p:txBody>
      </p:sp>
    </p:spTree>
    <p:extLst>
      <p:ext uri="{BB962C8B-B14F-4D97-AF65-F5344CB8AC3E}">
        <p14:creationId xmlns:p14="http://schemas.microsoft.com/office/powerpoint/2010/main" val="302378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583762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0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515600" cy="937202"/>
          </a:xfrm>
        </p:spPr>
        <p:txBody>
          <a:bodyPr>
            <a:normAutofit/>
          </a:bodyPr>
          <a:lstStyle/>
          <a:p>
            <a:r>
              <a:rPr lang="es-ES" dirty="0" smtClean="0"/>
              <a:t>Contenidos Bloque I: El Desarrollo Humano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20351"/>
              </p:ext>
            </p:extLst>
          </p:nvPr>
        </p:nvGraphicFramePr>
        <p:xfrm>
          <a:off x="180109" y="1080656"/>
          <a:ext cx="11817927" cy="5777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982" y="2777470"/>
            <a:ext cx="4248728" cy="2431838"/>
          </a:xfrm>
          <a:prstGeom prst="rect">
            <a:avLst/>
          </a:prstGeom>
        </p:spPr>
      </p:pic>
    </p:spTree>
    <p:extLst>
      <p:ext uri="{BB962C8B-B14F-4D97-AF65-F5344CB8AC3E}">
        <p14:creationId xmlns:p14="http://schemas.microsoft.com/office/powerpoint/2010/main" val="219414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1353800" cy="1163781"/>
          </a:xfrm>
        </p:spPr>
        <p:txBody>
          <a:bodyPr>
            <a:normAutofit fontScale="90000"/>
          </a:bodyPr>
          <a:lstStyle/>
          <a:p>
            <a:r>
              <a:rPr lang="es-ES" dirty="0" smtClean="0"/>
              <a:t/>
            </a:r>
            <a:br>
              <a:rPr lang="es-ES" dirty="0" smtClean="0"/>
            </a:br>
            <a:r>
              <a:rPr lang="es-ES" dirty="0" smtClean="0"/>
              <a:t>Bloque II: </a:t>
            </a:r>
            <a:r>
              <a:rPr lang="es-ES" dirty="0"/>
              <a:t>D</a:t>
            </a:r>
            <a:r>
              <a:rPr lang="es-ES" dirty="0" smtClean="0"/>
              <a:t>esarrollo </a:t>
            </a:r>
            <a:r>
              <a:rPr lang="es-ES" dirty="0"/>
              <a:t>físico y </a:t>
            </a:r>
            <a:r>
              <a:rPr lang="es-ES" dirty="0" smtClean="0"/>
              <a:t>competencias psicomotrices</a:t>
            </a:r>
            <a:r>
              <a:rPr lang="es-ES" dirty="0"/>
              <a:t/>
            </a:r>
            <a:br>
              <a:rPr lang="es-ES"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307101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26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0515600" cy="1108363"/>
          </a:xfrm>
        </p:spPr>
        <p:txBody>
          <a:bodyPr>
            <a:normAutofit fontScale="90000"/>
          </a:bodyPr>
          <a:lstStyle/>
          <a:p>
            <a:r>
              <a:rPr lang="es-ES" dirty="0" smtClean="0"/>
              <a:t/>
            </a:r>
            <a:br>
              <a:rPr lang="es-ES" dirty="0" smtClean="0"/>
            </a:br>
            <a:r>
              <a:rPr lang="es-ES" dirty="0" smtClean="0"/>
              <a:t>Bloque </a:t>
            </a:r>
            <a:r>
              <a:rPr lang="es-ES" dirty="0"/>
              <a:t>III El desarrollo de las competencias Cognitivo- Lingüísticas</a:t>
            </a:r>
            <a:br>
              <a:rPr lang="es-ES"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37911108"/>
              </p:ext>
            </p:extLst>
          </p:nvPr>
        </p:nvGraphicFramePr>
        <p:xfrm>
          <a:off x="103908" y="1108363"/>
          <a:ext cx="12088092" cy="5749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3193913"/>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881</Words>
  <Application>Microsoft Office PowerPoint</Application>
  <PresentationFormat>Panorámica</PresentationFormat>
  <Paragraphs>101</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Wingdings</vt:lpstr>
      <vt:lpstr>Office Theme</vt:lpstr>
      <vt:lpstr>Psicología del Desarrollo GI102</vt:lpstr>
      <vt:lpstr>Introducción/Justificación y contexto</vt:lpstr>
      <vt:lpstr>Presentación de PowerPoint</vt:lpstr>
      <vt:lpstr>Recomendaciones</vt:lpstr>
      <vt:lpstr>Recomendaciones</vt:lpstr>
      <vt:lpstr>Objetivos</vt:lpstr>
      <vt:lpstr>Contenidos Bloque I: El Desarrollo Humano</vt:lpstr>
      <vt:lpstr> Bloque II: Desarrollo físico y competencias psicomotrices </vt:lpstr>
      <vt:lpstr> Bloque III El desarrollo de las competencias Cognitivo- Lingüísticas </vt:lpstr>
      <vt:lpstr>Bloque IV: El desarrollo de la personalidad y de las competencias sociales y emocionales.</vt:lpstr>
      <vt:lpstr> Criterios de Evaluación </vt:lpstr>
      <vt:lpstr>Criterios de Evaluación</vt:lpstr>
      <vt:lpstr>Criterios de evaluación aplicables a la segunda y siguientes convocatorias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Psicología del Desarrollo GI102</dc:title>
  <dc:creator>Concepción Martínez Ortega</dc:creator>
  <cp:lastModifiedBy>Magdalena Martínez Pecino</cp:lastModifiedBy>
  <cp:revision>19</cp:revision>
  <dcterms:created xsi:type="dcterms:W3CDTF">2014-10-08T09:23:45Z</dcterms:created>
  <dcterms:modified xsi:type="dcterms:W3CDTF">2018-10-11T15:08:42Z</dcterms:modified>
</cp:coreProperties>
</file>